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13" r:id="rId2"/>
    <p:sldId id="289" r:id="rId3"/>
    <p:sldId id="260" r:id="rId4"/>
    <p:sldId id="261" r:id="rId5"/>
    <p:sldId id="282" r:id="rId6"/>
    <p:sldId id="283" r:id="rId7"/>
    <p:sldId id="314" r:id="rId8"/>
    <p:sldId id="265" r:id="rId9"/>
    <p:sldId id="266" r:id="rId10"/>
    <p:sldId id="264" r:id="rId11"/>
    <p:sldId id="269" r:id="rId12"/>
    <p:sldId id="271" r:id="rId13"/>
    <p:sldId id="272" r:id="rId14"/>
    <p:sldId id="280" r:id="rId15"/>
    <p:sldId id="291" r:id="rId16"/>
    <p:sldId id="270" r:id="rId17"/>
    <p:sldId id="281" r:id="rId18"/>
    <p:sldId id="297" r:id="rId19"/>
    <p:sldId id="299" r:id="rId20"/>
    <p:sldId id="292" r:id="rId21"/>
    <p:sldId id="294" r:id="rId22"/>
    <p:sldId id="287" r:id="rId23"/>
    <p:sldId id="288" r:id="rId24"/>
    <p:sldId id="293" r:id="rId25"/>
    <p:sldId id="256" r:id="rId26"/>
    <p:sldId id="300" r:id="rId27"/>
    <p:sldId id="301" r:id="rId28"/>
    <p:sldId id="302" r:id="rId29"/>
    <p:sldId id="273" r:id="rId30"/>
    <p:sldId id="305" r:id="rId31"/>
    <p:sldId id="306" r:id="rId32"/>
    <p:sldId id="307" r:id="rId33"/>
    <p:sldId id="308" r:id="rId34"/>
    <p:sldId id="309" r:id="rId35"/>
    <p:sldId id="310" r:id="rId36"/>
    <p:sldId id="279" r:id="rId37"/>
    <p:sldId id="275" r:id="rId38"/>
    <p:sldId id="276" r:id="rId39"/>
    <p:sldId id="274" r:id="rId40"/>
    <p:sldId id="257" r:id="rId41"/>
    <p:sldId id="259" r:id="rId42"/>
    <p:sldId id="295" r:id="rId43"/>
    <p:sldId id="304" r:id="rId44"/>
    <p:sldId id="296" r:id="rId45"/>
    <p:sldId id="298" r:id="rId46"/>
    <p:sldId id="315" r:id="rId47"/>
    <p:sldId id="316" r:id="rId48"/>
    <p:sldId id="317" r:id="rId49"/>
    <p:sldId id="258" r:id="rId50"/>
    <p:sldId id="277" r:id="rId51"/>
    <p:sldId id="278" r:id="rId52"/>
    <p:sldId id="284" r:id="rId53"/>
    <p:sldId id="286" r:id="rId54"/>
    <p:sldId id="303" r:id="rId55"/>
    <p:sldId id="311" r:id="rId56"/>
    <p:sldId id="312"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313"/>
            <p14:sldId id="289"/>
            <p14:sldId id="260"/>
            <p14:sldId id="261"/>
            <p14:sldId id="282"/>
            <p14:sldId id="283"/>
            <p14:sldId id="314"/>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300"/>
            <p14:sldId id="301"/>
            <p14:sldId id="302"/>
            <p14:sldId id="273"/>
            <p14:sldId id="305"/>
            <p14:sldId id="306"/>
            <p14:sldId id="307"/>
            <p14:sldId id="308"/>
            <p14:sldId id="309"/>
            <p14:sldId id="310"/>
            <p14:sldId id="279"/>
            <p14:sldId id="275"/>
            <p14:sldId id="276"/>
            <p14:sldId id="274"/>
            <p14:sldId id="257"/>
            <p14:sldId id="259"/>
            <p14:sldId id="295"/>
            <p14:sldId id="304"/>
            <p14:sldId id="296"/>
          </p14:sldIdLst>
        </p14:section>
        <p14:section name="Untitled Section" id="{E6CD319C-D39B-4567-AC02-CF19AF16C16B}">
          <p14:sldIdLst>
            <p14:sldId id="298"/>
            <p14:sldId id="315"/>
            <p14:sldId id="316"/>
            <p14:sldId id="317"/>
            <p14:sldId id="258"/>
            <p14:sldId id="277"/>
            <p14:sldId id="278"/>
            <p14:sldId id="284"/>
            <p14:sldId id="286"/>
            <p14:sldId id="303"/>
            <p14:sldId id="311"/>
            <p14:sldId id="31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BF"/>
    <a:srgbClr val="E4E6EB"/>
    <a:srgbClr val="9898BA"/>
    <a:srgbClr val="666699"/>
    <a:srgbClr val="BBDEFB"/>
    <a:srgbClr val="FFFAC8"/>
    <a:srgbClr val="FFFFA7"/>
    <a:srgbClr val="FF7600"/>
    <a:srgbClr val="FF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8" d="100"/>
          <a:sy n="108" d="100"/>
        </p:scale>
        <p:origin x="576"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gif>
</file>

<file path=ppt/media/image12.png>
</file>

<file path=ppt/media/image13.jpe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gif>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2022-01-09</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2022-01-09</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4.jpeg"/><Relationship Id="rId7"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5.png"/><Relationship Id="rId9"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34.png"/></Relationships>
</file>

<file path=ppt/slides/_rels/slide26.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7.png"/><Relationship Id="rId5" Type="http://schemas.openxmlformats.org/officeDocument/2006/relationships/image" Target="../media/image8.png"/><Relationship Id="rId10" Type="http://schemas.openxmlformats.org/officeDocument/2006/relationships/image" Target="../media/image36.png"/><Relationship Id="rId4" Type="http://schemas.openxmlformats.org/officeDocument/2006/relationships/image" Target="../media/image7.jpeg"/><Relationship Id="rId9" Type="http://schemas.openxmlformats.org/officeDocument/2006/relationships/image" Target="../media/image35.png"/></Relationships>
</file>

<file path=ppt/slides/_rels/slide27.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7.png"/><Relationship Id="rId5" Type="http://schemas.openxmlformats.org/officeDocument/2006/relationships/image" Target="../media/image8.png"/><Relationship Id="rId10" Type="http://schemas.openxmlformats.org/officeDocument/2006/relationships/image" Target="../media/image36.png"/><Relationship Id="rId4" Type="http://schemas.openxmlformats.org/officeDocument/2006/relationships/image" Target="../media/image7.jpeg"/><Relationship Id="rId9" Type="http://schemas.openxmlformats.org/officeDocument/2006/relationships/image" Target="../media/image35.png"/></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hyperlink" Target="https://thenounproject.com/search/?q=radar&amp;i=1102099" TargetMode="External"/><Relationship Id="rId18" Type="http://schemas.openxmlformats.org/officeDocument/2006/relationships/image" Target="../media/image47.png"/><Relationship Id="rId3" Type="http://schemas.openxmlformats.org/officeDocument/2006/relationships/image" Target="../media/image39.png"/><Relationship Id="rId7" Type="http://schemas.openxmlformats.org/officeDocument/2006/relationships/hyperlink" Target="https://thenounproject.com/search/?q=radar&amp;i=1435920" TargetMode="External"/><Relationship Id="rId12" Type="http://schemas.openxmlformats.org/officeDocument/2006/relationships/image" Target="../media/image44.png"/><Relationship Id="rId17" Type="http://schemas.openxmlformats.org/officeDocument/2006/relationships/hyperlink" Target="https://thenounproject.com/search/?q=satelite&amp;i=3856057" TargetMode="External"/><Relationship Id="rId2" Type="http://schemas.openxmlformats.org/officeDocument/2006/relationships/hyperlink" Target="https://thenounproject.com/search/?q=radar&amp;i=1616218" TargetMode="External"/><Relationship Id="rId16" Type="http://schemas.openxmlformats.org/officeDocument/2006/relationships/image" Target="../media/image46.png"/><Relationship Id="rId1" Type="http://schemas.openxmlformats.org/officeDocument/2006/relationships/slideLayout" Target="../slideLayouts/slideLayout2.xml"/><Relationship Id="rId6" Type="http://schemas.openxmlformats.org/officeDocument/2006/relationships/image" Target="../media/image41.png"/><Relationship Id="rId11" Type="http://schemas.openxmlformats.org/officeDocument/2006/relationships/hyperlink" Target="https://thenounproject.com/search/?q=radar&amp;i=2367698" TargetMode="External"/><Relationship Id="rId5" Type="http://schemas.openxmlformats.org/officeDocument/2006/relationships/image" Target="../media/image40.png"/><Relationship Id="rId15" Type="http://schemas.openxmlformats.org/officeDocument/2006/relationships/hyperlink" Target="https://thenounproject.com/search/?q=satelite&amp;i=3785869" TargetMode="External"/><Relationship Id="rId10" Type="http://schemas.openxmlformats.org/officeDocument/2006/relationships/image" Target="../media/image43.png"/><Relationship Id="rId19" Type="http://schemas.openxmlformats.org/officeDocument/2006/relationships/hyperlink" Target="https://thenounproject.com/search/?q=satelite&amp;i=2137227" TargetMode="External"/><Relationship Id="rId4" Type="http://schemas.openxmlformats.org/officeDocument/2006/relationships/hyperlink" Target="https://thenounproject.com/search/?q=radar&amp;i=518457" TargetMode="External"/><Relationship Id="rId9" Type="http://schemas.openxmlformats.org/officeDocument/2006/relationships/hyperlink" Target="https://thenounproject.com/search/?q=radar&amp;i=1004037" TargetMode="External"/><Relationship Id="rId14" Type="http://schemas.openxmlformats.org/officeDocument/2006/relationships/image" Target="../media/image45.png"/></Relationships>
</file>

<file path=ppt/slides/_rels/slide31.xml.rels><?xml version="1.0" encoding="UTF-8" standalone="yes"?>
<Relationships xmlns="http://schemas.openxmlformats.org/package/2006/relationships"><Relationship Id="rId8" Type="http://schemas.openxmlformats.org/officeDocument/2006/relationships/hyperlink" Target="https://thenounproject.com/search/?q=umbrella&amp;i=2217514" TargetMode="External"/><Relationship Id="rId3" Type="http://schemas.openxmlformats.org/officeDocument/2006/relationships/hyperlink" Target="https://thenounproject.com/search/?q=umbrella&amp;i=601833" TargetMode="External"/><Relationship Id="rId7" Type="http://schemas.openxmlformats.org/officeDocument/2006/relationships/image" Target="../media/image51.png"/><Relationship Id="rId2"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hyperlink" Target="https://thenounproject.com/search/?q=umbrella&amp;i=2212" TargetMode="External"/><Relationship Id="rId5" Type="http://schemas.openxmlformats.org/officeDocument/2006/relationships/image" Target="../media/image50.png"/><Relationship Id="rId4" Type="http://schemas.openxmlformats.org/officeDocument/2006/relationships/image" Target="../media/image49.png"/></Relationships>
</file>

<file path=ppt/slides/_rels/slide32.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hyperlink" Target="https://thenounproject.com/search/?q=missile&amp;i=3679591" TargetMode="External"/><Relationship Id="rId7" Type="http://schemas.openxmlformats.org/officeDocument/2006/relationships/hyperlink" Target="https://thenounproject.com/search/?q=missile&amp;i=1688180" TargetMode="External"/><Relationship Id="rId2"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hyperlink" Target="https://thenounproject.com/search/?q=missile&amp;i=3294591" TargetMode="External"/><Relationship Id="rId4" Type="http://schemas.openxmlformats.org/officeDocument/2006/relationships/image" Target="../media/image53.png"/><Relationship Id="rId9" Type="http://schemas.openxmlformats.org/officeDocument/2006/relationships/hyperlink" Target="https://thenounproject.com/search/?q=missile&amp;i=1089323" TargetMode="External"/></Relationships>
</file>

<file path=ppt/slides/_rels/slide33.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hyperlink" Target="https://thenounproject.com/search/?q=move&amp;i=1663257" TargetMode="External"/><Relationship Id="rId3" Type="http://schemas.openxmlformats.org/officeDocument/2006/relationships/hyperlink" Target="https://thenounproject.com/search/?q=move&amp;i=243796" TargetMode="External"/><Relationship Id="rId7" Type="http://schemas.openxmlformats.org/officeDocument/2006/relationships/hyperlink" Target="https://thenounproject.com/search/?q=move&amp;i=1498780" TargetMode="External"/><Relationship Id="rId12" Type="http://schemas.openxmlformats.org/officeDocument/2006/relationships/image" Target="../media/image61.png"/><Relationship Id="rId2" Type="http://schemas.openxmlformats.org/officeDocument/2006/relationships/image" Target="../media/image56.png"/><Relationship Id="rId1" Type="http://schemas.openxmlformats.org/officeDocument/2006/relationships/slideLayout" Target="../slideLayouts/slideLayout2.xml"/><Relationship Id="rId6" Type="http://schemas.openxmlformats.org/officeDocument/2006/relationships/image" Target="../media/image58.png"/><Relationship Id="rId11" Type="http://schemas.openxmlformats.org/officeDocument/2006/relationships/hyperlink" Target="https://thenounproject.com/search/?q=move&amp;i=1476078" TargetMode="External"/><Relationship Id="rId5" Type="http://schemas.openxmlformats.org/officeDocument/2006/relationships/image" Target="../media/image57.png"/><Relationship Id="rId10" Type="http://schemas.openxmlformats.org/officeDocument/2006/relationships/image" Target="../media/image60.png"/><Relationship Id="rId4" Type="http://schemas.openxmlformats.org/officeDocument/2006/relationships/hyperlink" Target="https://thenounproject.com/search/?q=move&amp;i=1160649" TargetMode="External"/><Relationship Id="rId9" Type="http://schemas.openxmlformats.org/officeDocument/2006/relationships/hyperlink" Target="https://thenounproject.com/search/?q=move&amp;i=1268209" TargetMode="External"/></Relationships>
</file>

<file path=ppt/slides/_rels/slide34.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hyperlink" Target="https://thenounproject.com/search/?q=redo&amp;i=1051629" TargetMode="External"/><Relationship Id="rId7" Type="http://schemas.openxmlformats.org/officeDocument/2006/relationships/hyperlink" Target="https://thenounproject.com/search/?q=redo&amp;i=149818" TargetMode="External"/><Relationship Id="rId2" Type="http://schemas.openxmlformats.org/officeDocument/2006/relationships/image" Target="../media/image62.png"/><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hyperlink" Target="https://thenounproject.com/search/?q=redo&amp;i=189085" TargetMode="External"/><Relationship Id="rId4" Type="http://schemas.openxmlformats.org/officeDocument/2006/relationships/image" Target="../media/image63.png"/><Relationship Id="rId9" Type="http://schemas.openxmlformats.org/officeDocument/2006/relationships/hyperlink" Target="https://thenounproject.com/search/?q=redo&amp;i=1015834"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67.png"/><Relationship Id="rId7" Type="http://schemas.openxmlformats.org/officeDocument/2006/relationships/hyperlink" Target="https://thenounproject.com/search/?q=spiral&amp;i=253084" TargetMode="External"/><Relationship Id="rId2" Type="http://schemas.openxmlformats.org/officeDocument/2006/relationships/image" Target="../media/image66.png"/><Relationship Id="rId1" Type="http://schemas.openxmlformats.org/officeDocument/2006/relationships/slideLayout" Target="../slideLayouts/slideLayout2.xml"/><Relationship Id="rId6" Type="http://schemas.openxmlformats.org/officeDocument/2006/relationships/hyperlink" Target="https://thenounproject.com/search/?q=spiral&amp;i=570356" TargetMode="External"/><Relationship Id="rId5" Type="http://schemas.openxmlformats.org/officeDocument/2006/relationships/image" Target="../media/image68.png"/><Relationship Id="rId4" Type="http://schemas.openxmlformats.org/officeDocument/2006/relationships/hyperlink" Target="https://thenounproject.com/search/?q=vortex&amp;i=940862"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10.png"/><Relationship Id="rId7"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73.png"/><Relationship Id="rId4" Type="http://schemas.openxmlformats.org/officeDocument/2006/relationships/image" Target="../media/image72.png"/></Relationships>
</file>

<file path=ppt/slides/_rels/slide41.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6.gif"/><Relationship Id="rId5" Type="http://schemas.openxmlformats.org/officeDocument/2006/relationships/image" Target="../media/image75.png"/><Relationship Id="rId4" Type="http://schemas.openxmlformats.org/officeDocument/2006/relationships/hyperlink" Target="https://gfycat.com/ancientgreencolt-outdoors-ripples-nature-green-ocean" TargetMode="Externa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6.gif"/><Relationship Id="rId5" Type="http://schemas.openxmlformats.org/officeDocument/2006/relationships/image" Target="../media/image75.png"/><Relationship Id="rId4" Type="http://schemas.openxmlformats.org/officeDocument/2006/relationships/hyperlink" Target="https://gfycat.com/ancientgreencolt-outdoors-ripples-nature-green-ocean"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6.gif"/><Relationship Id="rId1" Type="http://schemas.openxmlformats.org/officeDocument/2006/relationships/slideLayout" Target="../slideLayouts/slideLayout2.xml"/><Relationship Id="rId6" Type="http://schemas.openxmlformats.org/officeDocument/2006/relationships/image" Target="../media/image77.png"/><Relationship Id="rId5" Type="http://schemas.openxmlformats.org/officeDocument/2006/relationships/image" Target="../media/image71.png"/><Relationship Id="rId4" Type="http://schemas.openxmlformats.org/officeDocument/2006/relationships/image" Target="../media/image73.png"/></Relationships>
</file>

<file path=ppt/slides/_rels/slide45.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seekpng.com/idown/u2q8a9o0r5o0t4t4_grey-smoke-transparent-image-fog/" TargetMode="External"/><Relationship Id="rId2" Type="http://schemas.openxmlformats.org/officeDocument/2006/relationships/image" Target="../media/image76.gif"/><Relationship Id="rId1" Type="http://schemas.openxmlformats.org/officeDocument/2006/relationships/slideLayout" Target="../slideLayouts/slideLayout2.xml"/><Relationship Id="rId6" Type="http://schemas.openxmlformats.org/officeDocument/2006/relationships/image" Target="../media/image80.png"/><Relationship Id="rId5" Type="http://schemas.openxmlformats.org/officeDocument/2006/relationships/hyperlink" Target="https://www.pngfind.com/download/TxbwJo_fog-clipart-transparent-background-tree-hd-png-download/" TargetMode="External"/><Relationship Id="rId4" Type="http://schemas.openxmlformats.org/officeDocument/2006/relationships/image" Target="../media/image79.png"/></Relationships>
</file>

<file path=ppt/slides/_rels/slide47.xml.rels><?xml version="1.0" encoding="UTF-8" standalone="yes"?>
<Relationships xmlns="http://schemas.openxmlformats.org/package/2006/relationships"><Relationship Id="rId3" Type="http://schemas.openxmlformats.org/officeDocument/2006/relationships/hyperlink" Target="https://www.pngfind.com/download/TxbwJo_fog-clipart-transparent-background-tree-hd-png-download/" TargetMode="External"/><Relationship Id="rId2" Type="http://schemas.openxmlformats.org/officeDocument/2006/relationships/image" Target="../media/image76.gif"/><Relationship Id="rId1" Type="http://schemas.openxmlformats.org/officeDocument/2006/relationships/slideLayout" Target="../slideLayouts/slideLayout2.xml"/><Relationship Id="rId6" Type="http://schemas.openxmlformats.org/officeDocument/2006/relationships/image" Target="../media/image81.png"/><Relationship Id="rId5" Type="http://schemas.openxmlformats.org/officeDocument/2006/relationships/hyperlink" Target="https://www.clipartmax.com/download/m2i8H7b1d3b1b1b1_white-fog-isolated-on-dark-transparent-background-portable-network-graphics/" TargetMode="External"/><Relationship Id="rId4" Type="http://schemas.openxmlformats.org/officeDocument/2006/relationships/image" Target="../media/image79.png"/></Relationships>
</file>

<file path=ppt/slides/_rels/slide48.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76.gif"/><Relationship Id="rId1" Type="http://schemas.openxmlformats.org/officeDocument/2006/relationships/slideLayout" Target="../slideLayouts/slideLayout2.xml"/><Relationship Id="rId4" Type="http://schemas.openxmlformats.org/officeDocument/2006/relationships/image" Target="../media/image8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s://www.stickeryou.com/"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2.xml"/><Relationship Id="rId5" Type="http://schemas.openxmlformats.org/officeDocument/2006/relationships/image" Target="../media/image88.png"/><Relationship Id="rId4" Type="http://schemas.openxmlformats.org/officeDocument/2006/relationships/image" Target="../media/image87.png"/></Relationships>
</file>

<file path=ppt/slides/_rels/slide56.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F7832-5BFA-47AE-9718-C502C330DB28}"/>
              </a:ext>
            </a:extLst>
          </p:cNvPr>
          <p:cNvSpPr>
            <a:spLocks noGrp="1"/>
          </p:cNvSpPr>
          <p:nvPr>
            <p:ph type="title"/>
          </p:nvPr>
        </p:nvSpPr>
        <p:spPr>
          <a:xfrm>
            <a:off x="-21085" y="-79900"/>
            <a:ext cx="1718569" cy="918331"/>
          </a:xfrm>
        </p:spPr>
        <p:txBody>
          <a:bodyPr/>
          <a:lstStyle/>
          <a:p>
            <a:r>
              <a:rPr lang="en-CA" dirty="0" err="1"/>
              <a:t>ToDo</a:t>
            </a:r>
            <a:endParaRPr lang="en-CA" dirty="0"/>
          </a:p>
        </p:txBody>
      </p:sp>
      <p:sp>
        <p:nvSpPr>
          <p:cNvPr id="3" name="Content Placeholder 2">
            <a:extLst>
              <a:ext uri="{FF2B5EF4-FFF2-40B4-BE49-F238E27FC236}">
                <a16:creationId xmlns:a16="http://schemas.microsoft.com/office/drawing/2014/main" id="{40BEEEF7-8C89-4678-A2EE-15363627B83E}"/>
              </a:ext>
            </a:extLst>
          </p:cNvPr>
          <p:cNvSpPr>
            <a:spLocks noGrp="1"/>
          </p:cNvSpPr>
          <p:nvPr>
            <p:ph idx="1"/>
          </p:nvPr>
        </p:nvSpPr>
        <p:spPr>
          <a:xfrm>
            <a:off x="252274" y="838430"/>
            <a:ext cx="10515600" cy="5837577"/>
          </a:xfrm>
        </p:spPr>
        <p:txBody>
          <a:bodyPr>
            <a:normAutofit/>
          </a:bodyPr>
          <a:lstStyle/>
          <a:p>
            <a:pPr marL="514350" indent="-514350">
              <a:buFont typeface="+mj-lt"/>
              <a:buAutoNum type="arabicPeriod"/>
            </a:pPr>
            <a:r>
              <a:rPr lang="en-CA"/>
              <a:t>Picture </a:t>
            </a:r>
            <a:r>
              <a:rPr lang="en-CA" dirty="0"/>
              <a:t>hunting</a:t>
            </a:r>
          </a:p>
          <a:p>
            <a:pPr marL="971550" lvl="1" indent="-514350">
              <a:buFont typeface="+mj-lt"/>
              <a:buAutoNum type="arabicPeriod"/>
            </a:pPr>
            <a:r>
              <a:rPr lang="en-CA" dirty="0"/>
              <a:t>Rainbow for overlapping ships</a:t>
            </a:r>
          </a:p>
          <a:p>
            <a:pPr marL="971550" lvl="1" indent="-514350">
              <a:buFont typeface="+mj-lt"/>
              <a:buAutoNum type="arabicPeriod"/>
            </a:pPr>
            <a:r>
              <a:rPr lang="en-CA" dirty="0"/>
              <a:t>Bubble wrap icon</a:t>
            </a:r>
          </a:p>
          <a:p>
            <a:pPr marL="971550" lvl="1" indent="-514350">
              <a:buFont typeface="+mj-lt"/>
              <a:buAutoNum type="arabicPeriod"/>
            </a:pPr>
            <a:r>
              <a:rPr lang="en-CA" dirty="0"/>
              <a:t>Powerups buoy</a:t>
            </a:r>
          </a:p>
          <a:p>
            <a:pPr marL="971550" lvl="1" indent="-514350">
              <a:buFont typeface="+mj-lt"/>
              <a:buAutoNum type="arabicPeriod"/>
            </a:pPr>
            <a:endParaRPr lang="en-CA" dirty="0"/>
          </a:p>
          <a:p>
            <a:pPr marL="0" indent="0">
              <a:buNone/>
            </a:pPr>
            <a:endParaRPr lang="en-CA" dirty="0"/>
          </a:p>
          <a:p>
            <a:pPr marL="0" indent="0">
              <a:buNone/>
            </a:pPr>
            <a:endParaRPr lang="en-CA" dirty="0"/>
          </a:p>
          <a:p>
            <a:pPr marL="0" indent="0">
              <a:buNone/>
            </a:pPr>
            <a:r>
              <a:rPr lang="en-CA" u="sng" dirty="0"/>
              <a:t>Low Priority:</a:t>
            </a:r>
          </a:p>
          <a:p>
            <a:pPr lvl="1"/>
            <a:r>
              <a:rPr lang="en-CA" dirty="0"/>
              <a:t>When a player is removed</a:t>
            </a:r>
          </a:p>
          <a:p>
            <a:pPr marL="1428750" lvl="2" indent="-514350">
              <a:buFont typeface="+mj-lt"/>
              <a:buAutoNum type="arabicPeriod"/>
            </a:pPr>
            <a:r>
              <a:rPr lang="en-CA" dirty="0"/>
              <a:t>animation for their card to slide off the bottom of the screen</a:t>
            </a:r>
          </a:p>
          <a:p>
            <a:pPr marL="1428750" lvl="2" indent="-514350">
              <a:buFont typeface="+mj-lt"/>
              <a:buAutoNum type="arabicPeriod"/>
            </a:pPr>
            <a:r>
              <a:rPr lang="en-CA" dirty="0"/>
              <a:t>Animation to remove them from the chat tabs</a:t>
            </a:r>
          </a:p>
          <a:p>
            <a:pPr marL="514350" indent="-514350">
              <a:buFont typeface="+mj-lt"/>
              <a:buAutoNum type="arabicPeriod"/>
            </a:pPr>
            <a:endParaRPr lang="en-CA" dirty="0"/>
          </a:p>
        </p:txBody>
      </p:sp>
    </p:spTree>
    <p:extLst>
      <p:ext uri="{BB962C8B-B14F-4D97-AF65-F5344CB8AC3E}">
        <p14:creationId xmlns:p14="http://schemas.microsoft.com/office/powerpoint/2010/main" val="2537766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LANDING PAGE</a:t>
            </a:r>
          </a:p>
        </p:txBody>
      </p:sp>
    </p:spTree>
    <p:extLst>
      <p:ext uri="{BB962C8B-B14F-4D97-AF65-F5344CB8AC3E}">
        <p14:creationId xmlns:p14="http://schemas.microsoft.com/office/powerpoint/2010/main" val="4171312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887617"/>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a:t>Soundboard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Uh-Oh</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pic>
        <p:nvPicPr>
          <p:cNvPr id="8" name="Picture 2" descr="Whirlpool Icons - Download Free Vector Icons | Noun Project">
            <a:extLst>
              <a:ext uri="{FF2B5EF4-FFF2-40B4-BE49-F238E27FC236}">
                <a16:creationId xmlns:a16="http://schemas.microsoft.com/office/drawing/2014/main" id="{1963738C-58F3-481D-BD18-05A59BE7505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619541" y="5476146"/>
            <a:ext cx="311592" cy="311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24628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35185" y="83584"/>
            <a:ext cx="3200400" cy="5632311"/>
          </a:xfrm>
          <a:prstGeom prst="rect">
            <a:avLst/>
          </a:prstGeom>
          <a:solidFill>
            <a:schemeClr val="accent6">
              <a:lumMod val="20000"/>
              <a:lumOff val="80000"/>
            </a:schemeClr>
          </a:solidFill>
        </p:spPr>
        <p:txBody>
          <a:bodyPr wrap="square" rtlCol="0">
            <a:spAutoFit/>
          </a:bodyPr>
          <a:lstStyle/>
          <a:p>
            <a:endParaRPr lang="en-CA" b="1" dirty="0"/>
          </a:p>
          <a:p>
            <a:r>
              <a:rPr lang="en-CA" b="1" dirty="0" err="1"/>
              <a:t>Elastigirl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Elastigirl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005" y="553635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800" y="5554248"/>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59041" y="35619"/>
            <a:ext cx="3208303" cy="369332"/>
          </a:xfrm>
          <a:prstGeom prst="rect">
            <a:avLst/>
          </a:prstGeom>
          <a:noFill/>
        </p:spPr>
        <p:txBody>
          <a:bodyPr wrap="square" rtlCol="0">
            <a:spAutoFit/>
          </a:bodyPr>
          <a:lstStyle/>
          <a:p>
            <a:pPr algn="ctr"/>
            <a:r>
              <a:rPr lang="en-CA" dirty="0"/>
              <a:t>PUBLIC CHAT</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71363" y="287485"/>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295314" y="1295658"/>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163199" y="234025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Tree>
    <p:extLst>
      <p:ext uri="{BB962C8B-B14F-4D97-AF65-F5344CB8AC3E}">
        <p14:creationId xmlns:p14="http://schemas.microsoft.com/office/powerpoint/2010/main" val="41954613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2B885A26-CCD3-438F-BD4C-2C0448C7ECCB}"/>
              </a:ext>
            </a:extLst>
          </p:cNvPr>
          <p:cNvSpPr/>
          <p:nvPr/>
        </p:nvSpPr>
        <p:spPr>
          <a:xfrm>
            <a:off x="8765678" y="6171583"/>
            <a:ext cx="1700085" cy="6485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8" name="Rectangle 7">
            <a:extLst>
              <a:ext uri="{FF2B5EF4-FFF2-40B4-BE49-F238E27FC236}">
                <a16:creationId xmlns:a16="http://schemas.microsoft.com/office/drawing/2014/main" id="{4E283EA5-EB36-4A0B-9864-1EFBA0A4ECEB}"/>
              </a:ext>
            </a:extLst>
          </p:cNvPr>
          <p:cNvSpPr/>
          <p:nvPr/>
        </p:nvSpPr>
        <p:spPr>
          <a:xfrm>
            <a:off x="7216244" y="6171583"/>
            <a:ext cx="1369044" cy="679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4801314"/>
          </a:xfrm>
          <a:prstGeom prst="rect">
            <a:avLst/>
          </a:prstGeom>
          <a:solidFill>
            <a:schemeClr val="accent6">
              <a:lumMod val="20000"/>
              <a:lumOff val="80000"/>
            </a:schemeClr>
          </a:solidFill>
        </p:spPr>
        <p:txBody>
          <a:bodyPr wrap="square" rtlCol="0">
            <a:spAutoFit/>
          </a:bodyPr>
          <a:lstStyle/>
          <a:p>
            <a:endParaRPr lang="en-CA" b="1" dirty="0"/>
          </a:p>
          <a:p>
            <a:endParaRPr lang="en-CA" dirty="0"/>
          </a:p>
          <a:p>
            <a:endParaRPr lang="en-CA" dirty="0"/>
          </a:p>
          <a:p>
            <a:pPr algn="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30891" y="6516949"/>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61063" y="511893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65701" y="145499"/>
            <a:ext cx="3259266" cy="338554"/>
          </a:xfrm>
          <a:prstGeom prst="rect">
            <a:avLst/>
          </a:prstGeom>
          <a:noFill/>
        </p:spPr>
        <p:txBody>
          <a:bodyPr wrap="square" rtlCol="0">
            <a:spAutoFit/>
          </a:bodyPr>
          <a:lstStyle/>
          <a:p>
            <a:pPr algn="ctr"/>
            <a:r>
              <a:rPr lang="en-CA" sz="1600" dirty="0"/>
              <a:t>PRIVATE CHAT WITH ELLIE WOODS</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51959" y="352942"/>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329051" y="1300021"/>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216340" y="226952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
        <p:nvSpPr>
          <p:cNvPr id="57" name="TextBox 56">
            <a:extLst>
              <a:ext uri="{FF2B5EF4-FFF2-40B4-BE49-F238E27FC236}">
                <a16:creationId xmlns:a16="http://schemas.microsoft.com/office/drawing/2014/main" id="{6CE74895-5AEC-4977-B636-CEF2AD7C6CD0}"/>
              </a:ext>
            </a:extLst>
          </p:cNvPr>
          <p:cNvSpPr txBox="1"/>
          <p:nvPr/>
        </p:nvSpPr>
        <p:spPr>
          <a:xfrm>
            <a:off x="2721381" y="1109973"/>
            <a:ext cx="839619" cy="369332"/>
          </a:xfrm>
          <a:prstGeom prst="rect">
            <a:avLst/>
          </a:prstGeom>
          <a:solidFill>
            <a:schemeClr val="accent1">
              <a:lumMod val="75000"/>
            </a:schemeClr>
          </a:solidFill>
          <a:ln>
            <a:solidFill>
              <a:srgbClr val="00B0F0"/>
            </a:solidFill>
          </a:ln>
        </p:spPr>
        <p:txBody>
          <a:bodyPr wrap="square" rtlCol="0">
            <a:spAutoFit/>
          </a:bodyPr>
          <a:lstStyle/>
          <a:p>
            <a:r>
              <a:rPr lang="en-CA" dirty="0">
                <a:solidFill>
                  <a:schemeClr val="bg1"/>
                </a:solidFill>
              </a:rPr>
              <a:t>Okay</a:t>
            </a:r>
          </a:p>
        </p:txBody>
      </p:sp>
      <p:sp>
        <p:nvSpPr>
          <p:cNvPr id="59" name="TextBox 58">
            <a:extLst>
              <a:ext uri="{FF2B5EF4-FFF2-40B4-BE49-F238E27FC236}">
                <a16:creationId xmlns:a16="http://schemas.microsoft.com/office/drawing/2014/main" id="{A24F47AD-3854-49A9-BB77-4769813B5A8A}"/>
              </a:ext>
            </a:extLst>
          </p:cNvPr>
          <p:cNvSpPr txBox="1"/>
          <p:nvPr/>
        </p:nvSpPr>
        <p:spPr>
          <a:xfrm>
            <a:off x="506348" y="643217"/>
            <a:ext cx="2561984" cy="369332"/>
          </a:xfrm>
          <a:prstGeom prst="rect">
            <a:avLst/>
          </a:prstGeom>
          <a:solidFill>
            <a:schemeClr val="bg1">
              <a:lumMod val="75000"/>
            </a:schemeClr>
          </a:solidFill>
        </p:spPr>
        <p:txBody>
          <a:bodyPr wrap="square" rtlCol="0">
            <a:spAutoFit/>
          </a:bodyPr>
          <a:lstStyle/>
          <a:p>
            <a:r>
              <a:rPr lang="en-CA" dirty="0"/>
              <a:t>Agree to be my lifeboat?</a:t>
            </a:r>
          </a:p>
        </p:txBody>
      </p:sp>
    </p:spTree>
    <p:extLst>
      <p:ext uri="{BB962C8B-B14F-4D97-AF65-F5344CB8AC3E}">
        <p14:creationId xmlns:p14="http://schemas.microsoft.com/office/powerpoint/2010/main" val="25289384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D6AB24-7587-4158-A9F4-1D37CEBAF9E0}"/>
              </a:ext>
            </a:extLst>
          </p:cNvPr>
          <p:cNvPicPr>
            <a:picLocks noChangeAspect="1"/>
          </p:cNvPicPr>
          <p:nvPr/>
        </p:nvPicPr>
        <p:blipFill>
          <a:blip r:embed="rId2"/>
          <a:stretch>
            <a:fillRect/>
          </a:stretch>
        </p:blipFill>
        <p:spPr>
          <a:xfrm>
            <a:off x="94602" y="604547"/>
            <a:ext cx="5366113" cy="4815178"/>
          </a:xfrm>
          <a:prstGeom prst="rect">
            <a:avLst/>
          </a:prstGeom>
        </p:spPr>
      </p:pic>
      <p:sp>
        <p:nvSpPr>
          <p:cNvPr id="6" name="TextBox 5">
            <a:extLst>
              <a:ext uri="{FF2B5EF4-FFF2-40B4-BE49-F238E27FC236}">
                <a16:creationId xmlns:a16="http://schemas.microsoft.com/office/drawing/2014/main" id="{C739A60D-DCD3-4965-9C3B-36D06A6D20E7}"/>
              </a:ext>
            </a:extLst>
          </p:cNvPr>
          <p:cNvSpPr txBox="1"/>
          <p:nvPr/>
        </p:nvSpPr>
        <p:spPr>
          <a:xfrm>
            <a:off x="1625133" y="634329"/>
            <a:ext cx="2305050" cy="261610"/>
          </a:xfrm>
          <a:prstGeom prst="rect">
            <a:avLst/>
          </a:prstGeom>
          <a:solidFill>
            <a:schemeClr val="accent2">
              <a:lumMod val="75000"/>
            </a:schemeClr>
          </a:solidFill>
        </p:spPr>
        <p:txBody>
          <a:bodyPr wrap="square" rtlCol="0">
            <a:spAutoFit/>
          </a:bodyPr>
          <a:lstStyle/>
          <a:p>
            <a:pPr algn="ctr"/>
            <a:r>
              <a:rPr lang="en-CA" sz="1050" b="1" dirty="0"/>
              <a:t>PUBLIC CHAT</a:t>
            </a:r>
          </a:p>
        </p:txBody>
      </p:sp>
      <p:pic>
        <p:nvPicPr>
          <p:cNvPr id="9" name="Picture 8">
            <a:extLst>
              <a:ext uri="{FF2B5EF4-FFF2-40B4-BE49-F238E27FC236}">
                <a16:creationId xmlns:a16="http://schemas.microsoft.com/office/drawing/2014/main" id="{5FFE35F9-CED6-4E06-ACAA-294F2CC0DE89}"/>
              </a:ext>
            </a:extLst>
          </p:cNvPr>
          <p:cNvPicPr>
            <a:picLocks noChangeAspect="1"/>
          </p:cNvPicPr>
          <p:nvPr/>
        </p:nvPicPr>
        <p:blipFill>
          <a:blip r:embed="rId2"/>
          <a:stretch>
            <a:fillRect/>
          </a:stretch>
        </p:blipFill>
        <p:spPr>
          <a:xfrm>
            <a:off x="6238227" y="604547"/>
            <a:ext cx="5366113" cy="4815178"/>
          </a:xfrm>
          <a:prstGeom prst="rect">
            <a:avLst/>
          </a:prstGeom>
        </p:spPr>
      </p:pic>
      <p:sp>
        <p:nvSpPr>
          <p:cNvPr id="10" name="TextBox 9">
            <a:extLst>
              <a:ext uri="{FF2B5EF4-FFF2-40B4-BE49-F238E27FC236}">
                <a16:creationId xmlns:a16="http://schemas.microsoft.com/office/drawing/2014/main" id="{FCCBDDC1-C7DA-4421-8979-3282D3FF310B}"/>
              </a:ext>
            </a:extLst>
          </p:cNvPr>
          <p:cNvSpPr txBox="1"/>
          <p:nvPr/>
        </p:nvSpPr>
        <p:spPr>
          <a:xfrm>
            <a:off x="505099" y="1184680"/>
            <a:ext cx="2029097" cy="261610"/>
          </a:xfrm>
          <a:prstGeom prst="rect">
            <a:avLst/>
          </a:prstGeom>
          <a:noFill/>
        </p:spPr>
        <p:txBody>
          <a:bodyPr wrap="square" rtlCol="0">
            <a:spAutoFit/>
          </a:bodyPr>
          <a:lstStyle/>
          <a:p>
            <a:r>
              <a:rPr lang="en-CA" sz="1050" b="1" dirty="0"/>
              <a:t>Player 1 Alias</a:t>
            </a:r>
          </a:p>
        </p:txBody>
      </p:sp>
      <p:sp>
        <p:nvSpPr>
          <p:cNvPr id="12" name="Rectangle: Rounded Corners 11">
            <a:extLst>
              <a:ext uri="{FF2B5EF4-FFF2-40B4-BE49-F238E27FC236}">
                <a16:creationId xmlns:a16="http://schemas.microsoft.com/office/drawing/2014/main" id="{D0C95397-76C0-407F-8A6B-173AA22C4604}"/>
              </a:ext>
            </a:extLst>
          </p:cNvPr>
          <p:cNvSpPr/>
          <p:nvPr/>
        </p:nvSpPr>
        <p:spPr>
          <a:xfrm>
            <a:off x="487681" y="1402747"/>
            <a:ext cx="1802673"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Hey who shot at me?</a:t>
            </a:r>
          </a:p>
        </p:txBody>
      </p:sp>
      <p:sp>
        <p:nvSpPr>
          <p:cNvPr id="15" name="TextBox 14">
            <a:extLst>
              <a:ext uri="{FF2B5EF4-FFF2-40B4-BE49-F238E27FC236}">
                <a16:creationId xmlns:a16="http://schemas.microsoft.com/office/drawing/2014/main" id="{200F60C2-0AC3-431E-9753-902F37E83DDC}"/>
              </a:ext>
            </a:extLst>
          </p:cNvPr>
          <p:cNvSpPr txBox="1"/>
          <p:nvPr/>
        </p:nvSpPr>
        <p:spPr>
          <a:xfrm>
            <a:off x="505099" y="1777573"/>
            <a:ext cx="2029097" cy="261610"/>
          </a:xfrm>
          <a:prstGeom prst="rect">
            <a:avLst/>
          </a:prstGeom>
          <a:noFill/>
        </p:spPr>
        <p:txBody>
          <a:bodyPr wrap="square" rtlCol="0">
            <a:spAutoFit/>
          </a:bodyPr>
          <a:lstStyle/>
          <a:p>
            <a:r>
              <a:rPr lang="en-CA" sz="1050" b="1" dirty="0"/>
              <a:t>Player 2 Alias</a:t>
            </a:r>
          </a:p>
        </p:txBody>
      </p:sp>
      <p:sp>
        <p:nvSpPr>
          <p:cNvPr id="16" name="Rectangle: Rounded Corners 15">
            <a:extLst>
              <a:ext uri="{FF2B5EF4-FFF2-40B4-BE49-F238E27FC236}">
                <a16:creationId xmlns:a16="http://schemas.microsoft.com/office/drawing/2014/main" id="{C75F535D-39D1-48A8-8503-69CD3381EC08}"/>
              </a:ext>
            </a:extLst>
          </p:cNvPr>
          <p:cNvSpPr/>
          <p:nvPr/>
        </p:nvSpPr>
        <p:spPr>
          <a:xfrm>
            <a:off x="487681" y="1995640"/>
            <a:ext cx="2708365"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Definitely wasn’t me, I’m </a:t>
            </a:r>
            <a:r>
              <a:rPr lang="en-CA" sz="1400" dirty="0" err="1">
                <a:solidFill>
                  <a:schemeClr val="tx1"/>
                </a:solidFill>
              </a:rPr>
              <a:t>Ghandi</a:t>
            </a:r>
            <a:r>
              <a:rPr lang="en-CA" sz="1400" dirty="0">
                <a:solidFill>
                  <a:schemeClr val="tx1"/>
                </a:solidFill>
              </a:rPr>
              <a:t>!</a:t>
            </a:r>
          </a:p>
        </p:txBody>
      </p:sp>
      <p:sp>
        <p:nvSpPr>
          <p:cNvPr id="17" name="Rectangle: Rounded Corners 16">
            <a:extLst>
              <a:ext uri="{FF2B5EF4-FFF2-40B4-BE49-F238E27FC236}">
                <a16:creationId xmlns:a16="http://schemas.microsoft.com/office/drawing/2014/main" id="{E1AA89F3-7F14-43E8-951B-AA455DD90D72}"/>
              </a:ext>
            </a:extLst>
          </p:cNvPr>
          <p:cNvSpPr/>
          <p:nvPr/>
        </p:nvSpPr>
        <p:spPr>
          <a:xfrm>
            <a:off x="6690694" y="1141137"/>
            <a:ext cx="2230589"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Alliance ?</a:t>
            </a:r>
          </a:p>
        </p:txBody>
      </p:sp>
      <p:sp>
        <p:nvSpPr>
          <p:cNvPr id="18" name="Rectangle: Rounded Corners 17">
            <a:extLst>
              <a:ext uri="{FF2B5EF4-FFF2-40B4-BE49-F238E27FC236}">
                <a16:creationId xmlns:a16="http://schemas.microsoft.com/office/drawing/2014/main" id="{2E311788-A914-4CC5-ACDC-332E3447822F}"/>
              </a:ext>
            </a:extLst>
          </p:cNvPr>
          <p:cNvSpPr/>
          <p:nvPr/>
        </p:nvSpPr>
        <p:spPr>
          <a:xfrm>
            <a:off x="4476206" y="2544990"/>
            <a:ext cx="824154"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Hehe ;)</a:t>
            </a:r>
          </a:p>
        </p:txBody>
      </p:sp>
      <p:sp>
        <p:nvSpPr>
          <p:cNvPr id="19" name="Rectangle: Rounded Corners 18">
            <a:extLst>
              <a:ext uri="{FF2B5EF4-FFF2-40B4-BE49-F238E27FC236}">
                <a16:creationId xmlns:a16="http://schemas.microsoft.com/office/drawing/2014/main" id="{3F540840-D5FF-4FA2-8EEB-599840B2586C}"/>
              </a:ext>
            </a:extLst>
          </p:cNvPr>
          <p:cNvSpPr/>
          <p:nvPr/>
        </p:nvSpPr>
        <p:spPr>
          <a:xfrm>
            <a:off x="10215154" y="1646768"/>
            <a:ext cx="1150726"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Yeah alright</a:t>
            </a:r>
          </a:p>
        </p:txBody>
      </p:sp>
    </p:spTree>
    <p:extLst>
      <p:ext uri="{BB962C8B-B14F-4D97-AF65-F5344CB8AC3E}">
        <p14:creationId xmlns:p14="http://schemas.microsoft.com/office/powerpoint/2010/main" val="3396496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2" name="Rectangle 11">
            <a:extLst>
              <a:ext uri="{FF2B5EF4-FFF2-40B4-BE49-F238E27FC236}">
                <a16:creationId xmlns:a16="http://schemas.microsoft.com/office/drawing/2014/main" id="{A6FFC20E-E88B-451F-ABFB-9A43DC6E70FC}"/>
              </a:ext>
            </a:extLst>
          </p:cNvPr>
          <p:cNvSpPr/>
          <p:nvPr/>
        </p:nvSpPr>
        <p:spPr>
          <a:xfrm>
            <a:off x="11420349" y="396501"/>
            <a:ext cx="771651"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Rectangle 54">
            <a:extLst>
              <a:ext uri="{FF2B5EF4-FFF2-40B4-BE49-F238E27FC236}">
                <a16:creationId xmlns:a16="http://schemas.microsoft.com/office/drawing/2014/main" id="{69D31F70-CB4C-480D-904D-AB0E7CFBC62B}"/>
              </a:ext>
            </a:extLst>
          </p:cNvPr>
          <p:cNvSpPr/>
          <p:nvPr/>
        </p:nvSpPr>
        <p:spPr>
          <a:xfrm>
            <a:off x="11328376" y="1306303"/>
            <a:ext cx="863624"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14B51FC-DAAB-440A-AD0C-9DE7B9460592}"/>
              </a:ext>
            </a:extLst>
          </p:cNvPr>
          <p:cNvSpPr txBox="1"/>
          <p:nvPr/>
        </p:nvSpPr>
        <p:spPr>
          <a:xfrm>
            <a:off x="200296" y="76591"/>
            <a:ext cx="2281646" cy="646331"/>
          </a:xfrm>
          <a:prstGeom prst="rect">
            <a:avLst/>
          </a:prstGeom>
          <a:noFill/>
        </p:spPr>
        <p:txBody>
          <a:bodyPr wrap="square">
            <a:spAutoFit/>
          </a:bodyPr>
          <a:lstStyle/>
          <a:p>
            <a:r>
              <a:rPr lang="en-GB" dirty="0">
                <a:hlinkClick r:id="rId2"/>
              </a:rPr>
              <a:t>Noun Project Search (thenounproject.com)</a:t>
            </a:r>
            <a:endParaRPr lang="en-CA" dirty="0"/>
          </a:p>
        </p:txBody>
      </p:sp>
      <p:pic>
        <p:nvPicPr>
          <p:cNvPr id="7" name="Picture 6">
            <a:extLst>
              <a:ext uri="{FF2B5EF4-FFF2-40B4-BE49-F238E27FC236}">
                <a16:creationId xmlns:a16="http://schemas.microsoft.com/office/drawing/2014/main" id="{854FFBA1-B0C9-4C5E-B218-C4E7F5DB4E22}"/>
              </a:ext>
            </a:extLst>
          </p:cNvPr>
          <p:cNvPicPr>
            <a:picLocks noChangeAspect="1"/>
          </p:cNvPicPr>
          <p:nvPr/>
        </p:nvPicPr>
        <p:blipFill>
          <a:blip r:embed="rId3"/>
          <a:stretch>
            <a:fillRect/>
          </a:stretch>
        </p:blipFill>
        <p:spPr>
          <a:xfrm>
            <a:off x="494726" y="722922"/>
            <a:ext cx="1419799" cy="1898768"/>
          </a:xfrm>
          <a:prstGeom prst="rect">
            <a:avLst/>
          </a:prstGeom>
        </p:spPr>
      </p:pic>
      <p:sp>
        <p:nvSpPr>
          <p:cNvPr id="9" name="TextBox 8">
            <a:extLst>
              <a:ext uri="{FF2B5EF4-FFF2-40B4-BE49-F238E27FC236}">
                <a16:creationId xmlns:a16="http://schemas.microsoft.com/office/drawing/2014/main" id="{ADA0F604-7C0E-465C-8483-8A704EEDAED9}"/>
              </a:ext>
            </a:extLst>
          </p:cNvPr>
          <p:cNvSpPr txBox="1"/>
          <p:nvPr/>
        </p:nvSpPr>
        <p:spPr>
          <a:xfrm>
            <a:off x="3213463" y="0"/>
            <a:ext cx="2325189"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73B10536-B89B-49D1-AEDF-8E5B2C482671}"/>
              </a:ext>
            </a:extLst>
          </p:cNvPr>
          <p:cNvPicPr>
            <a:picLocks noChangeAspect="1"/>
          </p:cNvPicPr>
          <p:nvPr/>
        </p:nvPicPr>
        <p:blipFill>
          <a:blip r:embed="rId5"/>
          <a:stretch>
            <a:fillRect/>
          </a:stretch>
        </p:blipFill>
        <p:spPr>
          <a:xfrm>
            <a:off x="3340464" y="722922"/>
            <a:ext cx="1902096" cy="1924539"/>
          </a:xfrm>
          <a:prstGeom prst="rect">
            <a:avLst/>
          </a:prstGeom>
        </p:spPr>
      </p:pic>
      <p:pic>
        <p:nvPicPr>
          <p:cNvPr id="13" name="Picture 12">
            <a:extLst>
              <a:ext uri="{FF2B5EF4-FFF2-40B4-BE49-F238E27FC236}">
                <a16:creationId xmlns:a16="http://schemas.microsoft.com/office/drawing/2014/main" id="{B81B893F-433B-418D-B797-FC1C5304C3CE}"/>
              </a:ext>
            </a:extLst>
          </p:cNvPr>
          <p:cNvPicPr>
            <a:picLocks noChangeAspect="1"/>
          </p:cNvPicPr>
          <p:nvPr/>
        </p:nvPicPr>
        <p:blipFill>
          <a:blip r:embed="rId6"/>
          <a:stretch>
            <a:fillRect/>
          </a:stretch>
        </p:blipFill>
        <p:spPr>
          <a:xfrm>
            <a:off x="7621126" y="759606"/>
            <a:ext cx="297141" cy="325095"/>
          </a:xfrm>
          <a:prstGeom prst="rect">
            <a:avLst/>
          </a:prstGeom>
        </p:spPr>
      </p:pic>
      <p:sp>
        <p:nvSpPr>
          <p:cNvPr id="15" name="TextBox 14">
            <a:extLst>
              <a:ext uri="{FF2B5EF4-FFF2-40B4-BE49-F238E27FC236}">
                <a16:creationId xmlns:a16="http://schemas.microsoft.com/office/drawing/2014/main" id="{E7126DFA-275B-4FD2-BDB0-16D1E3E8143D}"/>
              </a:ext>
            </a:extLst>
          </p:cNvPr>
          <p:cNvSpPr txBox="1"/>
          <p:nvPr/>
        </p:nvSpPr>
        <p:spPr>
          <a:xfrm>
            <a:off x="6862354" y="-67100"/>
            <a:ext cx="232518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F6EDF111-269E-48D7-A28E-9DD3EC5A9393}"/>
              </a:ext>
            </a:extLst>
          </p:cNvPr>
          <p:cNvPicPr>
            <a:picLocks noChangeAspect="1"/>
          </p:cNvPicPr>
          <p:nvPr/>
        </p:nvPicPr>
        <p:blipFill>
          <a:blip r:embed="rId8"/>
          <a:stretch>
            <a:fillRect/>
          </a:stretch>
        </p:blipFill>
        <p:spPr>
          <a:xfrm>
            <a:off x="10796694" y="722922"/>
            <a:ext cx="297141" cy="398465"/>
          </a:xfrm>
          <a:prstGeom prst="rect">
            <a:avLst/>
          </a:prstGeom>
        </p:spPr>
      </p:pic>
      <p:sp>
        <p:nvSpPr>
          <p:cNvPr id="19" name="TextBox 18">
            <a:extLst>
              <a:ext uri="{FF2B5EF4-FFF2-40B4-BE49-F238E27FC236}">
                <a16:creationId xmlns:a16="http://schemas.microsoft.com/office/drawing/2014/main" id="{CCC87C9D-EC34-4A00-BEB7-0144F7B8242B}"/>
              </a:ext>
            </a:extLst>
          </p:cNvPr>
          <p:cNvSpPr txBox="1"/>
          <p:nvPr/>
        </p:nvSpPr>
        <p:spPr>
          <a:xfrm>
            <a:off x="9927771" y="94418"/>
            <a:ext cx="2325189"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25FD8795-34E2-4BB1-B017-A6A6FAE75FDE}"/>
              </a:ext>
            </a:extLst>
          </p:cNvPr>
          <p:cNvPicPr>
            <a:picLocks noChangeAspect="1"/>
          </p:cNvPicPr>
          <p:nvPr/>
        </p:nvPicPr>
        <p:blipFill>
          <a:blip r:embed="rId10"/>
          <a:stretch>
            <a:fillRect/>
          </a:stretch>
        </p:blipFill>
        <p:spPr>
          <a:xfrm>
            <a:off x="918693" y="3710643"/>
            <a:ext cx="394638" cy="416042"/>
          </a:xfrm>
          <a:prstGeom prst="rect">
            <a:avLst/>
          </a:prstGeom>
        </p:spPr>
      </p:pic>
      <p:sp>
        <p:nvSpPr>
          <p:cNvPr id="23" name="TextBox 22">
            <a:extLst>
              <a:ext uri="{FF2B5EF4-FFF2-40B4-BE49-F238E27FC236}">
                <a16:creationId xmlns:a16="http://schemas.microsoft.com/office/drawing/2014/main" id="{2C664E5E-A360-4AF2-B731-4E180FEF3304}"/>
              </a:ext>
            </a:extLst>
          </p:cNvPr>
          <p:cNvSpPr txBox="1"/>
          <p:nvPr/>
        </p:nvSpPr>
        <p:spPr>
          <a:xfrm>
            <a:off x="142602" y="2923950"/>
            <a:ext cx="2397034"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39245957-0943-4594-A6B7-CE1B3592A1A8}"/>
              </a:ext>
            </a:extLst>
          </p:cNvPr>
          <p:cNvPicPr>
            <a:picLocks noChangeAspect="1"/>
          </p:cNvPicPr>
          <p:nvPr/>
        </p:nvPicPr>
        <p:blipFill>
          <a:blip r:embed="rId12"/>
          <a:stretch>
            <a:fillRect/>
          </a:stretch>
        </p:blipFill>
        <p:spPr>
          <a:xfrm flipH="1">
            <a:off x="3605983" y="3801730"/>
            <a:ext cx="402771" cy="402771"/>
          </a:xfrm>
          <a:prstGeom prst="rect">
            <a:avLst/>
          </a:prstGeom>
        </p:spPr>
      </p:pic>
      <p:sp>
        <p:nvSpPr>
          <p:cNvPr id="27" name="TextBox 26">
            <a:extLst>
              <a:ext uri="{FF2B5EF4-FFF2-40B4-BE49-F238E27FC236}">
                <a16:creationId xmlns:a16="http://schemas.microsoft.com/office/drawing/2014/main" id="{F3CB5616-3FDF-4588-93B8-3775D7B810BB}"/>
              </a:ext>
            </a:extLst>
          </p:cNvPr>
          <p:cNvSpPr txBox="1"/>
          <p:nvPr/>
        </p:nvSpPr>
        <p:spPr>
          <a:xfrm>
            <a:off x="2810692" y="2923950"/>
            <a:ext cx="2693125" cy="646331"/>
          </a:xfrm>
          <a:prstGeom prst="rect">
            <a:avLst/>
          </a:prstGeom>
          <a:noFill/>
        </p:spPr>
        <p:txBody>
          <a:bodyPr wrap="square">
            <a:spAutoFit/>
          </a:bodyPr>
          <a:lstStyle/>
          <a:p>
            <a:r>
              <a:rPr lang="en-GB" dirty="0">
                <a:hlinkClick r:id="rId13"/>
              </a:rPr>
              <a:t>Noun Project Search (thenounproject.com)</a:t>
            </a:r>
            <a:endParaRPr lang="en-CA" dirty="0"/>
          </a:p>
        </p:txBody>
      </p:sp>
      <p:pic>
        <p:nvPicPr>
          <p:cNvPr id="29" name="Picture 28">
            <a:extLst>
              <a:ext uri="{FF2B5EF4-FFF2-40B4-BE49-F238E27FC236}">
                <a16:creationId xmlns:a16="http://schemas.microsoft.com/office/drawing/2014/main" id="{6B8A02CD-9269-4EEB-B22A-734473131553}"/>
              </a:ext>
            </a:extLst>
          </p:cNvPr>
          <p:cNvPicPr>
            <a:picLocks noChangeAspect="1"/>
          </p:cNvPicPr>
          <p:nvPr/>
        </p:nvPicPr>
        <p:blipFill>
          <a:blip r:embed="rId14"/>
          <a:stretch>
            <a:fillRect/>
          </a:stretch>
        </p:blipFill>
        <p:spPr>
          <a:xfrm>
            <a:off x="6301406" y="3778490"/>
            <a:ext cx="503344" cy="457287"/>
          </a:xfrm>
          <a:prstGeom prst="rect">
            <a:avLst/>
          </a:prstGeom>
        </p:spPr>
      </p:pic>
      <p:sp>
        <p:nvSpPr>
          <p:cNvPr id="31" name="TextBox 30">
            <a:extLst>
              <a:ext uri="{FF2B5EF4-FFF2-40B4-BE49-F238E27FC236}">
                <a16:creationId xmlns:a16="http://schemas.microsoft.com/office/drawing/2014/main" id="{297316CF-AE17-4B52-BA24-6A83C1194522}"/>
              </a:ext>
            </a:extLst>
          </p:cNvPr>
          <p:cNvSpPr txBox="1"/>
          <p:nvPr/>
        </p:nvSpPr>
        <p:spPr>
          <a:xfrm>
            <a:off x="5415642" y="3038470"/>
            <a:ext cx="2893423" cy="646331"/>
          </a:xfrm>
          <a:prstGeom prst="rect">
            <a:avLst/>
          </a:prstGeom>
          <a:noFill/>
        </p:spPr>
        <p:txBody>
          <a:bodyPr wrap="square">
            <a:spAutoFit/>
          </a:bodyPr>
          <a:lstStyle/>
          <a:p>
            <a:r>
              <a:rPr lang="en-GB" dirty="0">
                <a:hlinkClick r:id="rId15"/>
              </a:rPr>
              <a:t>Noun Project Search (thenounproject.com)</a:t>
            </a:r>
            <a:endParaRPr lang="en-CA" dirty="0"/>
          </a:p>
        </p:txBody>
      </p:sp>
      <p:pic>
        <p:nvPicPr>
          <p:cNvPr id="33" name="Picture 32">
            <a:extLst>
              <a:ext uri="{FF2B5EF4-FFF2-40B4-BE49-F238E27FC236}">
                <a16:creationId xmlns:a16="http://schemas.microsoft.com/office/drawing/2014/main" id="{92D242B2-9431-4FED-A6B9-D1A70A338C2F}"/>
              </a:ext>
            </a:extLst>
          </p:cNvPr>
          <p:cNvPicPr>
            <a:picLocks noChangeAspect="1"/>
          </p:cNvPicPr>
          <p:nvPr/>
        </p:nvPicPr>
        <p:blipFill>
          <a:blip r:embed="rId16"/>
          <a:stretch>
            <a:fillRect/>
          </a:stretch>
        </p:blipFill>
        <p:spPr>
          <a:xfrm>
            <a:off x="8769023" y="3747214"/>
            <a:ext cx="439052" cy="457287"/>
          </a:xfrm>
          <a:prstGeom prst="rect">
            <a:avLst/>
          </a:prstGeom>
        </p:spPr>
      </p:pic>
      <p:sp>
        <p:nvSpPr>
          <p:cNvPr id="35" name="TextBox 34">
            <a:extLst>
              <a:ext uri="{FF2B5EF4-FFF2-40B4-BE49-F238E27FC236}">
                <a16:creationId xmlns:a16="http://schemas.microsoft.com/office/drawing/2014/main" id="{5BD18825-45CE-498B-BDE4-B1B38CB3655B}"/>
              </a:ext>
            </a:extLst>
          </p:cNvPr>
          <p:cNvSpPr txBox="1"/>
          <p:nvPr/>
        </p:nvSpPr>
        <p:spPr>
          <a:xfrm>
            <a:off x="7918267" y="3063468"/>
            <a:ext cx="2427516" cy="646331"/>
          </a:xfrm>
          <a:prstGeom prst="rect">
            <a:avLst/>
          </a:prstGeom>
          <a:noFill/>
        </p:spPr>
        <p:txBody>
          <a:bodyPr wrap="square">
            <a:spAutoFit/>
          </a:bodyPr>
          <a:lstStyle/>
          <a:p>
            <a:r>
              <a:rPr lang="en-GB" dirty="0">
                <a:hlinkClick r:id="rId17"/>
              </a:rPr>
              <a:t>Noun Project Search (thenounproject.com)</a:t>
            </a:r>
            <a:endParaRPr lang="en-CA" dirty="0"/>
          </a:p>
        </p:txBody>
      </p:sp>
      <p:pic>
        <p:nvPicPr>
          <p:cNvPr id="37" name="Picture 36">
            <a:extLst>
              <a:ext uri="{FF2B5EF4-FFF2-40B4-BE49-F238E27FC236}">
                <a16:creationId xmlns:a16="http://schemas.microsoft.com/office/drawing/2014/main" id="{2C8917DA-C45E-4DBF-BBEB-3A21C172A6D3}"/>
              </a:ext>
            </a:extLst>
          </p:cNvPr>
          <p:cNvPicPr>
            <a:picLocks noChangeAspect="1"/>
          </p:cNvPicPr>
          <p:nvPr/>
        </p:nvPicPr>
        <p:blipFill>
          <a:blip r:embed="rId18"/>
          <a:stretch>
            <a:fillRect/>
          </a:stretch>
        </p:blipFill>
        <p:spPr>
          <a:xfrm rot="5400000">
            <a:off x="10772032" y="3799149"/>
            <a:ext cx="530230" cy="480906"/>
          </a:xfrm>
          <a:prstGeom prst="rect">
            <a:avLst/>
          </a:prstGeom>
        </p:spPr>
      </p:pic>
      <p:sp>
        <p:nvSpPr>
          <p:cNvPr id="39" name="TextBox 38">
            <a:extLst>
              <a:ext uri="{FF2B5EF4-FFF2-40B4-BE49-F238E27FC236}">
                <a16:creationId xmlns:a16="http://schemas.microsoft.com/office/drawing/2014/main" id="{20AE3C12-AC4D-42DF-9A93-59A98C930B8D}"/>
              </a:ext>
            </a:extLst>
          </p:cNvPr>
          <p:cNvSpPr txBox="1"/>
          <p:nvPr/>
        </p:nvSpPr>
        <p:spPr>
          <a:xfrm>
            <a:off x="10170331" y="3026053"/>
            <a:ext cx="2358040" cy="646331"/>
          </a:xfrm>
          <a:prstGeom prst="rect">
            <a:avLst/>
          </a:prstGeom>
          <a:noFill/>
        </p:spPr>
        <p:txBody>
          <a:bodyPr wrap="square">
            <a:spAutoFit/>
          </a:bodyPr>
          <a:lstStyle/>
          <a:p>
            <a:r>
              <a:rPr lang="en-GB" dirty="0">
                <a:hlinkClick r:id="rId19"/>
              </a:rPr>
              <a:t>Noun Project Search (thenounproject.com)</a:t>
            </a:r>
            <a:endParaRPr lang="en-CA" dirty="0"/>
          </a:p>
        </p:txBody>
      </p:sp>
    </p:spTree>
    <p:extLst>
      <p:ext uri="{BB962C8B-B14F-4D97-AF65-F5344CB8AC3E}">
        <p14:creationId xmlns:p14="http://schemas.microsoft.com/office/powerpoint/2010/main" val="34109584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044A28-D68D-4776-AA9D-E96FB0BA6CC1}"/>
              </a:ext>
            </a:extLst>
          </p:cNvPr>
          <p:cNvPicPr>
            <a:picLocks noChangeAspect="1"/>
          </p:cNvPicPr>
          <p:nvPr/>
        </p:nvPicPr>
        <p:blipFill>
          <a:blip r:embed="rId2"/>
          <a:stretch>
            <a:fillRect/>
          </a:stretch>
        </p:blipFill>
        <p:spPr>
          <a:xfrm>
            <a:off x="870908" y="753393"/>
            <a:ext cx="417962" cy="422968"/>
          </a:xfrm>
          <a:prstGeom prst="rect">
            <a:avLst/>
          </a:prstGeom>
        </p:spPr>
      </p:pic>
      <p:sp>
        <p:nvSpPr>
          <p:cNvPr id="8" name="TextBox 7">
            <a:extLst>
              <a:ext uri="{FF2B5EF4-FFF2-40B4-BE49-F238E27FC236}">
                <a16:creationId xmlns:a16="http://schemas.microsoft.com/office/drawing/2014/main" id="{62AC2995-0893-44D7-A2CA-BC16083CCD7B}"/>
              </a:ext>
            </a:extLst>
          </p:cNvPr>
          <p:cNvSpPr txBox="1"/>
          <p:nvPr/>
        </p:nvSpPr>
        <p:spPr>
          <a:xfrm>
            <a:off x="391885" y="74414"/>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E3998EAA-2926-4ACD-9463-815C427D65C4}"/>
              </a:ext>
            </a:extLst>
          </p:cNvPr>
          <p:cNvPicPr>
            <a:picLocks noChangeAspect="1"/>
          </p:cNvPicPr>
          <p:nvPr/>
        </p:nvPicPr>
        <p:blipFill>
          <a:blip r:embed="rId4"/>
          <a:stretch>
            <a:fillRect/>
          </a:stretch>
        </p:blipFill>
        <p:spPr>
          <a:xfrm>
            <a:off x="3453430" y="820832"/>
            <a:ext cx="417962" cy="416564"/>
          </a:xfrm>
          <a:prstGeom prst="rect">
            <a:avLst/>
          </a:prstGeom>
        </p:spPr>
      </p:pic>
      <p:sp>
        <p:nvSpPr>
          <p:cNvPr id="11" name="TextBox 10">
            <a:extLst>
              <a:ext uri="{FF2B5EF4-FFF2-40B4-BE49-F238E27FC236}">
                <a16:creationId xmlns:a16="http://schemas.microsoft.com/office/drawing/2014/main" id="{6E91E1B8-93D5-4AAC-9FAC-B17CDA262A73}"/>
              </a:ext>
            </a:extLst>
          </p:cNvPr>
          <p:cNvSpPr txBox="1"/>
          <p:nvPr/>
        </p:nvSpPr>
        <p:spPr>
          <a:xfrm>
            <a:off x="2916010" y="74413"/>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12" name="Picture 11">
            <a:extLst>
              <a:ext uri="{FF2B5EF4-FFF2-40B4-BE49-F238E27FC236}">
                <a16:creationId xmlns:a16="http://schemas.microsoft.com/office/drawing/2014/main" id="{D0435192-75A8-45AD-98C9-8ABD2B2659DE}"/>
              </a:ext>
            </a:extLst>
          </p:cNvPr>
          <p:cNvPicPr>
            <a:picLocks noChangeAspect="1"/>
          </p:cNvPicPr>
          <p:nvPr/>
        </p:nvPicPr>
        <p:blipFill>
          <a:blip r:embed="rId5"/>
          <a:stretch>
            <a:fillRect/>
          </a:stretch>
        </p:blipFill>
        <p:spPr>
          <a:xfrm>
            <a:off x="6844986" y="720744"/>
            <a:ext cx="439998" cy="422967"/>
          </a:xfrm>
          <a:prstGeom prst="rect">
            <a:avLst/>
          </a:prstGeom>
        </p:spPr>
      </p:pic>
      <p:sp>
        <p:nvSpPr>
          <p:cNvPr id="15" name="TextBox 14">
            <a:extLst>
              <a:ext uri="{FF2B5EF4-FFF2-40B4-BE49-F238E27FC236}">
                <a16:creationId xmlns:a16="http://schemas.microsoft.com/office/drawing/2014/main" id="{46C8350D-D199-4B8F-A3BF-21D06982585F}"/>
              </a:ext>
            </a:extLst>
          </p:cNvPr>
          <p:cNvSpPr txBox="1"/>
          <p:nvPr/>
        </p:nvSpPr>
        <p:spPr>
          <a:xfrm>
            <a:off x="6096000" y="0"/>
            <a:ext cx="2333897" cy="646331"/>
          </a:xfrm>
          <a:prstGeom prst="rect">
            <a:avLst/>
          </a:prstGeom>
          <a:noFill/>
        </p:spPr>
        <p:txBody>
          <a:bodyPr wrap="square">
            <a:spAutoFit/>
          </a:bodyPr>
          <a:lstStyle/>
          <a:p>
            <a:r>
              <a:rPr lang="en-GB" dirty="0">
                <a:hlinkClick r:id="rId6"/>
              </a:rPr>
              <a:t>Noun Project Search (thenounproject.com)</a:t>
            </a:r>
            <a:endParaRPr lang="en-CA" dirty="0"/>
          </a:p>
        </p:txBody>
      </p:sp>
      <p:pic>
        <p:nvPicPr>
          <p:cNvPr id="16" name="Picture 15">
            <a:extLst>
              <a:ext uri="{FF2B5EF4-FFF2-40B4-BE49-F238E27FC236}">
                <a16:creationId xmlns:a16="http://schemas.microsoft.com/office/drawing/2014/main" id="{F5ACCB15-2733-4068-BD99-9386E33FA3B2}"/>
              </a:ext>
            </a:extLst>
          </p:cNvPr>
          <p:cNvPicPr>
            <a:picLocks noChangeAspect="1"/>
          </p:cNvPicPr>
          <p:nvPr/>
        </p:nvPicPr>
        <p:blipFill>
          <a:blip r:embed="rId7"/>
          <a:stretch>
            <a:fillRect/>
          </a:stretch>
        </p:blipFill>
        <p:spPr>
          <a:xfrm>
            <a:off x="9739099" y="819075"/>
            <a:ext cx="301884" cy="291603"/>
          </a:xfrm>
          <a:prstGeom prst="rect">
            <a:avLst/>
          </a:prstGeom>
        </p:spPr>
      </p:pic>
      <p:sp>
        <p:nvSpPr>
          <p:cNvPr id="19" name="TextBox 18">
            <a:extLst>
              <a:ext uri="{FF2B5EF4-FFF2-40B4-BE49-F238E27FC236}">
                <a16:creationId xmlns:a16="http://schemas.microsoft.com/office/drawing/2014/main" id="{6CF62F7F-4FE1-43A4-9CBA-1B3EC01229FE}"/>
              </a:ext>
            </a:extLst>
          </p:cNvPr>
          <p:cNvSpPr txBox="1"/>
          <p:nvPr/>
        </p:nvSpPr>
        <p:spPr>
          <a:xfrm>
            <a:off x="8874035" y="85401"/>
            <a:ext cx="2525486" cy="646331"/>
          </a:xfrm>
          <a:prstGeom prst="rect">
            <a:avLst/>
          </a:prstGeom>
          <a:noFill/>
        </p:spPr>
        <p:txBody>
          <a:bodyPr wrap="square">
            <a:spAutoFit/>
          </a:bodyPr>
          <a:lstStyle/>
          <a:p>
            <a:r>
              <a:rPr lang="en-GB" dirty="0">
                <a:hlinkClick r:id="rId8"/>
              </a:rPr>
              <a:t>Noun Project Search (thenounproject.com)</a:t>
            </a:r>
            <a:endParaRPr lang="en-CA" dirty="0"/>
          </a:p>
        </p:txBody>
      </p:sp>
    </p:spTree>
    <p:extLst>
      <p:ext uri="{BB962C8B-B14F-4D97-AF65-F5344CB8AC3E}">
        <p14:creationId xmlns:p14="http://schemas.microsoft.com/office/powerpoint/2010/main" val="21051642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A111E0-49EF-4462-9090-19DEBE44EB22}"/>
              </a:ext>
            </a:extLst>
          </p:cNvPr>
          <p:cNvPicPr>
            <a:picLocks noChangeAspect="1"/>
          </p:cNvPicPr>
          <p:nvPr/>
        </p:nvPicPr>
        <p:blipFill>
          <a:blip r:embed="rId2"/>
          <a:stretch>
            <a:fillRect/>
          </a:stretch>
        </p:blipFill>
        <p:spPr>
          <a:xfrm flipH="1">
            <a:off x="1576250" y="991206"/>
            <a:ext cx="443729" cy="435512"/>
          </a:xfrm>
          <a:prstGeom prst="rect">
            <a:avLst/>
          </a:prstGeom>
        </p:spPr>
      </p:pic>
      <p:sp>
        <p:nvSpPr>
          <p:cNvPr id="7" name="TextBox 6">
            <a:extLst>
              <a:ext uri="{FF2B5EF4-FFF2-40B4-BE49-F238E27FC236}">
                <a16:creationId xmlns:a16="http://schemas.microsoft.com/office/drawing/2014/main" id="{EE259495-C2DC-4864-8CA7-C08138A9BD91}"/>
              </a:ext>
            </a:extLst>
          </p:cNvPr>
          <p:cNvSpPr txBox="1"/>
          <p:nvPr/>
        </p:nvSpPr>
        <p:spPr>
          <a:xfrm>
            <a:off x="470263" y="283420"/>
            <a:ext cx="230777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2E36C059-4340-416D-9A32-5086871BE9B7}"/>
              </a:ext>
            </a:extLst>
          </p:cNvPr>
          <p:cNvPicPr>
            <a:picLocks noChangeAspect="1"/>
          </p:cNvPicPr>
          <p:nvPr/>
        </p:nvPicPr>
        <p:blipFill>
          <a:blip r:embed="rId4"/>
          <a:stretch>
            <a:fillRect/>
          </a:stretch>
        </p:blipFill>
        <p:spPr>
          <a:xfrm>
            <a:off x="4126059" y="962798"/>
            <a:ext cx="458511" cy="435513"/>
          </a:xfrm>
          <a:prstGeom prst="rect">
            <a:avLst/>
          </a:prstGeom>
        </p:spPr>
      </p:pic>
      <p:sp>
        <p:nvSpPr>
          <p:cNvPr id="11" name="TextBox 10">
            <a:extLst>
              <a:ext uri="{FF2B5EF4-FFF2-40B4-BE49-F238E27FC236}">
                <a16:creationId xmlns:a16="http://schemas.microsoft.com/office/drawing/2014/main" id="{FC836861-BF5F-4B0D-9605-3C31CA73E303}"/>
              </a:ext>
            </a:extLst>
          </p:cNvPr>
          <p:cNvSpPr txBox="1"/>
          <p:nvPr/>
        </p:nvSpPr>
        <p:spPr>
          <a:xfrm>
            <a:off x="3387634" y="283419"/>
            <a:ext cx="2560320"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D034BDA6-0C7C-4E36-923F-4D80A81AB8C2}"/>
              </a:ext>
            </a:extLst>
          </p:cNvPr>
          <p:cNvPicPr>
            <a:picLocks noChangeAspect="1"/>
          </p:cNvPicPr>
          <p:nvPr/>
        </p:nvPicPr>
        <p:blipFill>
          <a:blip r:embed="rId6"/>
          <a:stretch>
            <a:fillRect/>
          </a:stretch>
        </p:blipFill>
        <p:spPr>
          <a:xfrm rot="2856340">
            <a:off x="7197070" y="790135"/>
            <a:ext cx="626071" cy="671679"/>
          </a:xfrm>
          <a:prstGeom prst="rect">
            <a:avLst/>
          </a:prstGeom>
        </p:spPr>
      </p:pic>
      <p:sp>
        <p:nvSpPr>
          <p:cNvPr id="15" name="TextBox 14">
            <a:extLst>
              <a:ext uri="{FF2B5EF4-FFF2-40B4-BE49-F238E27FC236}">
                <a16:creationId xmlns:a16="http://schemas.microsoft.com/office/drawing/2014/main" id="{CBAD6113-BD5A-4DF2-AEE3-E703FAA28A87}"/>
              </a:ext>
            </a:extLst>
          </p:cNvPr>
          <p:cNvSpPr txBox="1"/>
          <p:nvPr/>
        </p:nvSpPr>
        <p:spPr>
          <a:xfrm>
            <a:off x="6426926" y="316467"/>
            <a:ext cx="2682240"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759ECB1F-FA69-4CDF-B759-9B5102BE8B15}"/>
              </a:ext>
            </a:extLst>
          </p:cNvPr>
          <p:cNvPicPr>
            <a:picLocks noChangeAspect="1"/>
          </p:cNvPicPr>
          <p:nvPr/>
        </p:nvPicPr>
        <p:blipFill>
          <a:blip r:embed="rId8"/>
          <a:stretch>
            <a:fillRect/>
          </a:stretch>
        </p:blipFill>
        <p:spPr>
          <a:xfrm rot="13409377">
            <a:off x="10336126" y="900273"/>
            <a:ext cx="474407" cy="635367"/>
          </a:xfrm>
          <a:prstGeom prst="rect">
            <a:avLst/>
          </a:prstGeom>
        </p:spPr>
      </p:pic>
      <p:sp>
        <p:nvSpPr>
          <p:cNvPr id="19" name="TextBox 18">
            <a:extLst>
              <a:ext uri="{FF2B5EF4-FFF2-40B4-BE49-F238E27FC236}">
                <a16:creationId xmlns:a16="http://schemas.microsoft.com/office/drawing/2014/main" id="{EAC215F8-DC41-4F5D-A7D1-4D0006A6BD85}"/>
              </a:ext>
            </a:extLst>
          </p:cNvPr>
          <p:cNvSpPr txBox="1"/>
          <p:nvPr/>
        </p:nvSpPr>
        <p:spPr>
          <a:xfrm>
            <a:off x="9388000" y="297264"/>
            <a:ext cx="224681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7674610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6D9CE17-98CE-4301-9B90-CBB286A85DD4}"/>
              </a:ext>
            </a:extLst>
          </p:cNvPr>
          <p:cNvPicPr>
            <a:picLocks noChangeAspect="1"/>
          </p:cNvPicPr>
          <p:nvPr/>
        </p:nvPicPr>
        <p:blipFill>
          <a:blip r:embed="rId2"/>
          <a:stretch>
            <a:fillRect/>
          </a:stretch>
        </p:blipFill>
        <p:spPr>
          <a:xfrm>
            <a:off x="1076111" y="952298"/>
            <a:ext cx="509859" cy="481358"/>
          </a:xfrm>
          <a:prstGeom prst="rect">
            <a:avLst/>
          </a:prstGeom>
        </p:spPr>
      </p:pic>
      <p:sp>
        <p:nvSpPr>
          <p:cNvPr id="7" name="TextBox 6">
            <a:extLst>
              <a:ext uri="{FF2B5EF4-FFF2-40B4-BE49-F238E27FC236}">
                <a16:creationId xmlns:a16="http://schemas.microsoft.com/office/drawing/2014/main" id="{4E71B033-10B1-4932-84F3-B70B7FBF575E}"/>
              </a:ext>
            </a:extLst>
          </p:cNvPr>
          <p:cNvSpPr txBox="1"/>
          <p:nvPr/>
        </p:nvSpPr>
        <p:spPr>
          <a:xfrm>
            <a:off x="200297" y="65705"/>
            <a:ext cx="2830286" cy="646331"/>
          </a:xfrm>
          <a:prstGeom prst="rect">
            <a:avLst/>
          </a:prstGeom>
          <a:noFill/>
        </p:spPr>
        <p:txBody>
          <a:bodyPr wrap="square">
            <a:spAutoFit/>
          </a:bodyPr>
          <a:lstStyle/>
          <a:p>
            <a:r>
              <a:rPr lang="en-GB" dirty="0">
                <a:hlinkClick r:id="rId3"/>
              </a:rPr>
              <a:t>Noun Project Search (thenounproject.com)</a:t>
            </a:r>
            <a:endParaRPr lang="en-CA" dirty="0"/>
          </a:p>
        </p:txBody>
      </p:sp>
      <p:sp>
        <p:nvSpPr>
          <p:cNvPr id="9" name="TextBox 8">
            <a:extLst>
              <a:ext uri="{FF2B5EF4-FFF2-40B4-BE49-F238E27FC236}">
                <a16:creationId xmlns:a16="http://schemas.microsoft.com/office/drawing/2014/main" id="{C6EFCB1E-A416-412C-93B9-F39CF014112D}"/>
              </a:ext>
            </a:extLst>
          </p:cNvPr>
          <p:cNvSpPr txBox="1"/>
          <p:nvPr/>
        </p:nvSpPr>
        <p:spPr>
          <a:xfrm>
            <a:off x="3030583" y="65704"/>
            <a:ext cx="2264228"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3D590308-E012-42B9-A238-D0AFF0100E39}"/>
              </a:ext>
            </a:extLst>
          </p:cNvPr>
          <p:cNvPicPr>
            <a:picLocks noChangeAspect="1"/>
          </p:cNvPicPr>
          <p:nvPr/>
        </p:nvPicPr>
        <p:blipFill>
          <a:blip r:embed="rId5"/>
          <a:stretch>
            <a:fillRect/>
          </a:stretch>
        </p:blipFill>
        <p:spPr>
          <a:xfrm>
            <a:off x="3829960" y="952298"/>
            <a:ext cx="503673" cy="481358"/>
          </a:xfrm>
          <a:prstGeom prst="rect">
            <a:avLst/>
          </a:prstGeom>
        </p:spPr>
      </p:pic>
      <p:pic>
        <p:nvPicPr>
          <p:cNvPr id="13" name="Picture 12">
            <a:extLst>
              <a:ext uri="{FF2B5EF4-FFF2-40B4-BE49-F238E27FC236}">
                <a16:creationId xmlns:a16="http://schemas.microsoft.com/office/drawing/2014/main" id="{8457BF5D-83A9-4A69-B5FE-97B601BD82AE}"/>
              </a:ext>
            </a:extLst>
          </p:cNvPr>
          <p:cNvPicPr>
            <a:picLocks noChangeAspect="1"/>
          </p:cNvPicPr>
          <p:nvPr/>
        </p:nvPicPr>
        <p:blipFill>
          <a:blip r:embed="rId6"/>
          <a:stretch>
            <a:fillRect/>
          </a:stretch>
        </p:blipFill>
        <p:spPr>
          <a:xfrm>
            <a:off x="6409051" y="952298"/>
            <a:ext cx="697143" cy="659527"/>
          </a:xfrm>
          <a:prstGeom prst="rect">
            <a:avLst/>
          </a:prstGeom>
        </p:spPr>
      </p:pic>
      <p:sp>
        <p:nvSpPr>
          <p:cNvPr id="15" name="TextBox 14">
            <a:extLst>
              <a:ext uri="{FF2B5EF4-FFF2-40B4-BE49-F238E27FC236}">
                <a16:creationId xmlns:a16="http://schemas.microsoft.com/office/drawing/2014/main" id="{5D11CD24-BDF9-4966-AEEB-4E43951D8A06}"/>
              </a:ext>
            </a:extLst>
          </p:cNvPr>
          <p:cNvSpPr txBox="1"/>
          <p:nvPr/>
        </p:nvSpPr>
        <p:spPr>
          <a:xfrm>
            <a:off x="5521234" y="65704"/>
            <a:ext cx="226422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22F2A44C-B25F-4543-85CE-01B056D9981D}"/>
              </a:ext>
            </a:extLst>
          </p:cNvPr>
          <p:cNvPicPr>
            <a:picLocks noChangeAspect="1"/>
          </p:cNvPicPr>
          <p:nvPr/>
        </p:nvPicPr>
        <p:blipFill>
          <a:blip r:embed="rId8"/>
          <a:stretch>
            <a:fillRect/>
          </a:stretch>
        </p:blipFill>
        <p:spPr>
          <a:xfrm>
            <a:off x="9096861" y="831415"/>
            <a:ext cx="912884" cy="901292"/>
          </a:xfrm>
          <a:prstGeom prst="rect">
            <a:avLst/>
          </a:prstGeom>
        </p:spPr>
      </p:pic>
      <p:sp>
        <p:nvSpPr>
          <p:cNvPr id="19" name="TextBox 18">
            <a:extLst>
              <a:ext uri="{FF2B5EF4-FFF2-40B4-BE49-F238E27FC236}">
                <a16:creationId xmlns:a16="http://schemas.microsoft.com/office/drawing/2014/main" id="{D1FE8A1F-51B8-4CF3-B4E9-249483D0BE02}"/>
              </a:ext>
            </a:extLst>
          </p:cNvPr>
          <p:cNvSpPr txBox="1"/>
          <p:nvPr/>
        </p:nvSpPr>
        <p:spPr>
          <a:xfrm>
            <a:off x="8316686" y="65704"/>
            <a:ext cx="2473234"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F871916A-85C1-4A04-8A86-300734DCA549}"/>
              </a:ext>
            </a:extLst>
          </p:cNvPr>
          <p:cNvPicPr>
            <a:picLocks noChangeAspect="1"/>
          </p:cNvPicPr>
          <p:nvPr/>
        </p:nvPicPr>
        <p:blipFill>
          <a:blip r:embed="rId10"/>
          <a:stretch>
            <a:fillRect/>
          </a:stretch>
        </p:blipFill>
        <p:spPr>
          <a:xfrm>
            <a:off x="1012790" y="3269026"/>
            <a:ext cx="484498" cy="491981"/>
          </a:xfrm>
          <a:prstGeom prst="rect">
            <a:avLst/>
          </a:prstGeom>
        </p:spPr>
      </p:pic>
      <p:sp>
        <p:nvSpPr>
          <p:cNvPr id="23" name="TextBox 22">
            <a:extLst>
              <a:ext uri="{FF2B5EF4-FFF2-40B4-BE49-F238E27FC236}">
                <a16:creationId xmlns:a16="http://schemas.microsoft.com/office/drawing/2014/main" id="{E432242A-BF28-41B0-9394-834EED24AF79}"/>
              </a:ext>
            </a:extLst>
          </p:cNvPr>
          <p:cNvSpPr txBox="1"/>
          <p:nvPr/>
        </p:nvSpPr>
        <p:spPr>
          <a:xfrm>
            <a:off x="200297" y="2450663"/>
            <a:ext cx="2264228"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506C987F-B870-4F91-9019-9D4598076C96}"/>
              </a:ext>
            </a:extLst>
          </p:cNvPr>
          <p:cNvPicPr>
            <a:picLocks noChangeAspect="1"/>
          </p:cNvPicPr>
          <p:nvPr/>
        </p:nvPicPr>
        <p:blipFill>
          <a:blip r:embed="rId12"/>
          <a:stretch>
            <a:fillRect/>
          </a:stretch>
        </p:blipFill>
        <p:spPr>
          <a:xfrm>
            <a:off x="3949961" y="3269047"/>
            <a:ext cx="503673" cy="491960"/>
          </a:xfrm>
          <a:prstGeom prst="rect">
            <a:avLst/>
          </a:prstGeom>
        </p:spPr>
      </p:pic>
      <p:sp>
        <p:nvSpPr>
          <p:cNvPr id="27" name="TextBox 26">
            <a:extLst>
              <a:ext uri="{FF2B5EF4-FFF2-40B4-BE49-F238E27FC236}">
                <a16:creationId xmlns:a16="http://schemas.microsoft.com/office/drawing/2014/main" id="{AD5FB441-49A8-46C4-ABFD-5F65B65E9A2B}"/>
              </a:ext>
            </a:extLst>
          </p:cNvPr>
          <p:cNvSpPr txBox="1"/>
          <p:nvPr/>
        </p:nvSpPr>
        <p:spPr>
          <a:xfrm>
            <a:off x="3110737" y="2450663"/>
            <a:ext cx="2769326" cy="646331"/>
          </a:xfrm>
          <a:prstGeom prst="rect">
            <a:avLst/>
          </a:prstGeom>
          <a:noFill/>
        </p:spPr>
        <p:txBody>
          <a:bodyPr wrap="square">
            <a:spAutoFit/>
          </a:bodyPr>
          <a:lstStyle/>
          <a:p>
            <a:r>
              <a:rPr lang="en-GB" dirty="0">
                <a:hlinkClick r:id="rId13"/>
              </a:rPr>
              <a:t>Noun Project Search (thenounproject.com)</a:t>
            </a:r>
            <a:endParaRPr lang="en-CA" dirty="0"/>
          </a:p>
        </p:txBody>
      </p:sp>
    </p:spTree>
    <p:extLst>
      <p:ext uri="{BB962C8B-B14F-4D97-AF65-F5344CB8AC3E}">
        <p14:creationId xmlns:p14="http://schemas.microsoft.com/office/powerpoint/2010/main" val="10105366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00A40C-FC4D-4057-84E6-605CE9794AE8}"/>
              </a:ext>
            </a:extLst>
          </p:cNvPr>
          <p:cNvPicPr>
            <a:picLocks noChangeAspect="1"/>
          </p:cNvPicPr>
          <p:nvPr/>
        </p:nvPicPr>
        <p:blipFill>
          <a:blip r:embed="rId2"/>
          <a:stretch>
            <a:fillRect/>
          </a:stretch>
        </p:blipFill>
        <p:spPr>
          <a:xfrm>
            <a:off x="1033240" y="1090459"/>
            <a:ext cx="547910" cy="377813"/>
          </a:xfrm>
          <a:prstGeom prst="rect">
            <a:avLst/>
          </a:prstGeom>
        </p:spPr>
      </p:pic>
      <p:sp>
        <p:nvSpPr>
          <p:cNvPr id="7" name="TextBox 6">
            <a:extLst>
              <a:ext uri="{FF2B5EF4-FFF2-40B4-BE49-F238E27FC236}">
                <a16:creationId xmlns:a16="http://schemas.microsoft.com/office/drawing/2014/main" id="{EEDC8CE6-AAB2-4225-BC46-22E798A2B65E}"/>
              </a:ext>
            </a:extLst>
          </p:cNvPr>
          <p:cNvSpPr txBox="1"/>
          <p:nvPr/>
        </p:nvSpPr>
        <p:spPr>
          <a:xfrm>
            <a:off x="322217" y="213751"/>
            <a:ext cx="273449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6BD41040-3C58-40F9-BF4B-426CA077AF7F}"/>
              </a:ext>
            </a:extLst>
          </p:cNvPr>
          <p:cNvPicPr>
            <a:picLocks noChangeAspect="1"/>
          </p:cNvPicPr>
          <p:nvPr/>
        </p:nvPicPr>
        <p:blipFill>
          <a:blip r:embed="rId4"/>
          <a:stretch>
            <a:fillRect/>
          </a:stretch>
        </p:blipFill>
        <p:spPr>
          <a:xfrm>
            <a:off x="3865701" y="1060857"/>
            <a:ext cx="742035" cy="659270"/>
          </a:xfrm>
          <a:prstGeom prst="rect">
            <a:avLst/>
          </a:prstGeom>
        </p:spPr>
      </p:pic>
      <p:sp>
        <p:nvSpPr>
          <p:cNvPr id="11" name="TextBox 10">
            <a:extLst>
              <a:ext uri="{FF2B5EF4-FFF2-40B4-BE49-F238E27FC236}">
                <a16:creationId xmlns:a16="http://schemas.microsoft.com/office/drawing/2014/main" id="{F7593139-F992-4C05-97CA-6F6CE788D401}"/>
              </a:ext>
            </a:extLst>
          </p:cNvPr>
          <p:cNvSpPr txBox="1"/>
          <p:nvPr/>
        </p:nvSpPr>
        <p:spPr>
          <a:xfrm>
            <a:off x="3056708" y="213750"/>
            <a:ext cx="2360023"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03F94DFD-0653-4BA6-95C3-7EECB2EC0DD4}"/>
              </a:ext>
            </a:extLst>
          </p:cNvPr>
          <p:cNvPicPr>
            <a:picLocks noChangeAspect="1"/>
          </p:cNvPicPr>
          <p:nvPr/>
        </p:nvPicPr>
        <p:blipFill>
          <a:blip r:embed="rId6"/>
          <a:stretch>
            <a:fillRect/>
          </a:stretch>
        </p:blipFill>
        <p:spPr>
          <a:xfrm>
            <a:off x="6239040" y="1081750"/>
            <a:ext cx="885075" cy="629668"/>
          </a:xfrm>
          <a:prstGeom prst="rect">
            <a:avLst/>
          </a:prstGeom>
        </p:spPr>
      </p:pic>
      <p:sp>
        <p:nvSpPr>
          <p:cNvPr id="15" name="TextBox 14">
            <a:extLst>
              <a:ext uri="{FF2B5EF4-FFF2-40B4-BE49-F238E27FC236}">
                <a16:creationId xmlns:a16="http://schemas.microsoft.com/office/drawing/2014/main" id="{36363317-F1DC-424F-875F-01C96F1DC174}"/>
              </a:ext>
            </a:extLst>
          </p:cNvPr>
          <p:cNvSpPr txBox="1"/>
          <p:nvPr/>
        </p:nvSpPr>
        <p:spPr>
          <a:xfrm>
            <a:off x="5791199" y="203255"/>
            <a:ext cx="2447109"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4F82A210-7282-4AFE-88E4-5B9A418B2D4C}"/>
              </a:ext>
            </a:extLst>
          </p:cNvPr>
          <p:cNvPicPr>
            <a:picLocks noChangeAspect="1"/>
          </p:cNvPicPr>
          <p:nvPr/>
        </p:nvPicPr>
        <p:blipFill>
          <a:blip r:embed="rId8"/>
          <a:stretch>
            <a:fillRect/>
          </a:stretch>
        </p:blipFill>
        <p:spPr>
          <a:xfrm>
            <a:off x="9645857" y="995306"/>
            <a:ext cx="1083102" cy="790372"/>
          </a:xfrm>
          <a:prstGeom prst="rect">
            <a:avLst/>
          </a:prstGeom>
        </p:spPr>
      </p:pic>
      <p:sp>
        <p:nvSpPr>
          <p:cNvPr id="19" name="TextBox 18">
            <a:extLst>
              <a:ext uri="{FF2B5EF4-FFF2-40B4-BE49-F238E27FC236}">
                <a16:creationId xmlns:a16="http://schemas.microsoft.com/office/drawing/2014/main" id="{941CEAAF-EC90-467B-A540-3F7CBD77C12E}"/>
              </a:ext>
            </a:extLst>
          </p:cNvPr>
          <p:cNvSpPr txBox="1"/>
          <p:nvPr/>
        </p:nvSpPr>
        <p:spPr>
          <a:xfrm>
            <a:off x="9065623" y="213750"/>
            <a:ext cx="236873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4839476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9F1EA8-001B-43BF-A500-F7FCCE537627}"/>
              </a:ext>
            </a:extLst>
          </p:cNvPr>
          <p:cNvPicPr>
            <a:picLocks noChangeAspect="1"/>
          </p:cNvPicPr>
          <p:nvPr/>
        </p:nvPicPr>
        <p:blipFill>
          <a:blip r:embed="rId2"/>
          <a:stretch>
            <a:fillRect/>
          </a:stretch>
        </p:blipFill>
        <p:spPr>
          <a:xfrm>
            <a:off x="1123729" y="1085646"/>
            <a:ext cx="733584" cy="676479"/>
          </a:xfrm>
          <a:prstGeom prst="rect">
            <a:avLst/>
          </a:prstGeom>
        </p:spPr>
      </p:pic>
      <p:pic>
        <p:nvPicPr>
          <p:cNvPr id="7" name="Picture 6">
            <a:extLst>
              <a:ext uri="{FF2B5EF4-FFF2-40B4-BE49-F238E27FC236}">
                <a16:creationId xmlns:a16="http://schemas.microsoft.com/office/drawing/2014/main" id="{626469C8-E7E0-48B1-AE59-D642E516E2DE}"/>
              </a:ext>
            </a:extLst>
          </p:cNvPr>
          <p:cNvPicPr>
            <a:picLocks noChangeAspect="1"/>
          </p:cNvPicPr>
          <p:nvPr/>
        </p:nvPicPr>
        <p:blipFill>
          <a:blip r:embed="rId3"/>
          <a:stretch>
            <a:fillRect/>
          </a:stretch>
        </p:blipFill>
        <p:spPr>
          <a:xfrm>
            <a:off x="3800264" y="1085646"/>
            <a:ext cx="895562" cy="884297"/>
          </a:xfrm>
          <a:prstGeom prst="rect">
            <a:avLst/>
          </a:prstGeom>
        </p:spPr>
      </p:pic>
      <p:sp>
        <p:nvSpPr>
          <p:cNvPr id="9" name="TextBox 8">
            <a:extLst>
              <a:ext uri="{FF2B5EF4-FFF2-40B4-BE49-F238E27FC236}">
                <a16:creationId xmlns:a16="http://schemas.microsoft.com/office/drawing/2014/main" id="{DF07CD6B-F724-451D-AD6A-506EAFCF0590}"/>
              </a:ext>
            </a:extLst>
          </p:cNvPr>
          <p:cNvSpPr txBox="1"/>
          <p:nvPr/>
        </p:nvSpPr>
        <p:spPr>
          <a:xfrm>
            <a:off x="3143794" y="100540"/>
            <a:ext cx="2360023"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688F28B2-BA0C-44F3-9C3C-D0A1556103B2}"/>
              </a:ext>
            </a:extLst>
          </p:cNvPr>
          <p:cNvPicPr>
            <a:picLocks noChangeAspect="1"/>
          </p:cNvPicPr>
          <p:nvPr/>
        </p:nvPicPr>
        <p:blipFill>
          <a:blip r:embed="rId5"/>
          <a:stretch>
            <a:fillRect/>
          </a:stretch>
        </p:blipFill>
        <p:spPr>
          <a:xfrm>
            <a:off x="6413478" y="1085646"/>
            <a:ext cx="967903" cy="884297"/>
          </a:xfrm>
          <a:prstGeom prst="rect">
            <a:avLst/>
          </a:prstGeom>
        </p:spPr>
      </p:pic>
      <p:sp>
        <p:nvSpPr>
          <p:cNvPr id="13" name="TextBox 12">
            <a:extLst>
              <a:ext uri="{FF2B5EF4-FFF2-40B4-BE49-F238E27FC236}">
                <a16:creationId xmlns:a16="http://schemas.microsoft.com/office/drawing/2014/main" id="{054E55A1-4829-4E1A-8D49-BB7AF55211C9}"/>
              </a:ext>
            </a:extLst>
          </p:cNvPr>
          <p:cNvSpPr txBox="1"/>
          <p:nvPr/>
        </p:nvSpPr>
        <p:spPr>
          <a:xfrm>
            <a:off x="5923735" y="90045"/>
            <a:ext cx="2610666" cy="646331"/>
          </a:xfrm>
          <a:prstGeom prst="rect">
            <a:avLst/>
          </a:prstGeom>
          <a:noFill/>
        </p:spPr>
        <p:txBody>
          <a:bodyPr wrap="square">
            <a:spAutoFit/>
          </a:bodyPr>
          <a:lstStyle/>
          <a:p>
            <a:r>
              <a:rPr lang="en-GB" dirty="0">
                <a:hlinkClick r:id="rId6"/>
              </a:rPr>
              <a:t>Noun Project Search (thenounproject.com)</a:t>
            </a:r>
            <a:endParaRPr lang="en-CA" dirty="0"/>
          </a:p>
        </p:txBody>
      </p:sp>
      <p:sp>
        <p:nvSpPr>
          <p:cNvPr id="15" name="TextBox 14">
            <a:extLst>
              <a:ext uri="{FF2B5EF4-FFF2-40B4-BE49-F238E27FC236}">
                <a16:creationId xmlns:a16="http://schemas.microsoft.com/office/drawing/2014/main" id="{95A9FFED-8519-4128-8BAA-DDE31A9B4BD4}"/>
              </a:ext>
            </a:extLst>
          </p:cNvPr>
          <p:cNvSpPr txBox="1"/>
          <p:nvPr/>
        </p:nvSpPr>
        <p:spPr>
          <a:xfrm>
            <a:off x="478018" y="224637"/>
            <a:ext cx="2455817" cy="646331"/>
          </a:xfrm>
          <a:prstGeom prst="rect">
            <a:avLst/>
          </a:prstGeom>
          <a:noFill/>
        </p:spPr>
        <p:txBody>
          <a:bodyPr wrap="square">
            <a:spAutoFit/>
          </a:bodyPr>
          <a:lstStyle/>
          <a:p>
            <a:r>
              <a:rPr lang="en-GB" dirty="0">
                <a:hlinkClick r:id="rId7"/>
              </a:rPr>
              <a:t>Noun Project Search (thenounproject.com)</a:t>
            </a:r>
            <a:endParaRPr lang="en-CA" dirty="0"/>
          </a:p>
        </p:txBody>
      </p:sp>
    </p:spTree>
    <p:extLst>
      <p:ext uri="{BB962C8B-B14F-4D97-AF65-F5344CB8AC3E}">
        <p14:creationId xmlns:p14="http://schemas.microsoft.com/office/powerpoint/2010/main" val="39443186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406520" y="2234688"/>
            <a:ext cx="4058194" cy="46131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131515" y="1469962"/>
            <a:ext cx="7052342" cy="5170108"/>
          </a:xfrm>
          <a:prstGeom prst="rect">
            <a:avLst/>
          </a:prstGeom>
        </p:spPr>
      </p:pic>
    </p:spTree>
    <p:extLst>
      <p:ext uri="{BB962C8B-B14F-4D97-AF65-F5344CB8AC3E}">
        <p14:creationId xmlns:p14="http://schemas.microsoft.com/office/powerpoint/2010/main" val="277428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217615" y="273394"/>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spTree>
    <p:extLst>
      <p:ext uri="{BB962C8B-B14F-4D97-AF65-F5344CB8AC3E}">
        <p14:creationId xmlns:p14="http://schemas.microsoft.com/office/powerpoint/2010/main" val="16400051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water, outdoor&#10;&#10;Description automatically generated">
            <a:extLst>
              <a:ext uri="{FF2B5EF4-FFF2-40B4-BE49-F238E27FC236}">
                <a16:creationId xmlns:a16="http://schemas.microsoft.com/office/drawing/2014/main" id="{FD5A9793-455F-4A63-9067-EE205EBFDCFB}"/>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r="56951"/>
          <a:stretch/>
        </p:blipFill>
        <p:spPr>
          <a:xfrm>
            <a:off x="131515" y="136455"/>
            <a:ext cx="3819048" cy="6503614"/>
          </a:xfrm>
          <a:prstGeom prst="rect">
            <a:avLst/>
          </a:prstGeom>
        </p:spPr>
      </p:pic>
      <p:sp>
        <p:nvSpPr>
          <p:cNvPr id="10" name="TextBox 9">
            <a:extLst>
              <a:ext uri="{FF2B5EF4-FFF2-40B4-BE49-F238E27FC236}">
                <a16:creationId xmlns:a16="http://schemas.microsoft.com/office/drawing/2014/main" id="{4C6A0AF0-F112-4ECB-9203-E0F169A1D599}"/>
              </a:ext>
            </a:extLst>
          </p:cNvPr>
          <p:cNvSpPr txBox="1"/>
          <p:nvPr/>
        </p:nvSpPr>
        <p:spPr>
          <a:xfrm>
            <a:off x="5551503" y="522433"/>
            <a:ext cx="6096000" cy="646331"/>
          </a:xfrm>
          <a:prstGeom prst="rect">
            <a:avLst/>
          </a:prstGeom>
          <a:noFill/>
        </p:spPr>
        <p:txBody>
          <a:bodyPr wrap="square">
            <a:spAutoFit/>
          </a:bodyPr>
          <a:lstStyle/>
          <a:p>
            <a:r>
              <a:rPr lang="en-CA" dirty="0">
                <a:hlinkClick r:id="rId3"/>
              </a:rPr>
              <a:t>Download Grey Smoke Transparent Image - Fog | Transparent PNG Download | </a:t>
            </a:r>
            <a:r>
              <a:rPr lang="en-CA" dirty="0" err="1">
                <a:hlinkClick r:id="rId3"/>
              </a:rPr>
              <a:t>SeekPNG</a:t>
            </a:r>
            <a:endParaRPr lang="en-CA" dirty="0"/>
          </a:p>
        </p:txBody>
      </p:sp>
      <p:pic>
        <p:nvPicPr>
          <p:cNvPr id="11" name="Picture 10" descr="A picture containing blur&#10;&#10;Description automatically generated">
            <a:extLst>
              <a:ext uri="{FF2B5EF4-FFF2-40B4-BE49-F238E27FC236}">
                <a16:creationId xmlns:a16="http://schemas.microsoft.com/office/drawing/2014/main" id="{4B99FF0D-9C99-4E9D-9473-FF761E6253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355" y="3860667"/>
            <a:ext cx="3484511" cy="2613384"/>
          </a:xfrm>
          <a:prstGeom prst="rect">
            <a:avLst/>
          </a:prstGeom>
        </p:spPr>
      </p:pic>
      <p:sp>
        <p:nvSpPr>
          <p:cNvPr id="14" name="TextBox 13">
            <a:extLst>
              <a:ext uri="{FF2B5EF4-FFF2-40B4-BE49-F238E27FC236}">
                <a16:creationId xmlns:a16="http://schemas.microsoft.com/office/drawing/2014/main" id="{CC176826-C9A3-4DC6-83D5-7F305F8453BA}"/>
              </a:ext>
            </a:extLst>
          </p:cNvPr>
          <p:cNvSpPr txBox="1"/>
          <p:nvPr/>
        </p:nvSpPr>
        <p:spPr>
          <a:xfrm>
            <a:off x="4591975" y="4293253"/>
            <a:ext cx="6094520" cy="646331"/>
          </a:xfrm>
          <a:prstGeom prst="rect">
            <a:avLst/>
          </a:prstGeom>
          <a:noFill/>
        </p:spPr>
        <p:txBody>
          <a:bodyPr wrap="square">
            <a:spAutoFit/>
          </a:bodyPr>
          <a:lstStyle/>
          <a:p>
            <a:r>
              <a:rPr lang="en-GB" dirty="0">
                <a:hlinkClick r:id="rId5"/>
              </a:rPr>
              <a:t>Download Fog Clipart Transparent Background - Tree, HD </a:t>
            </a:r>
            <a:r>
              <a:rPr lang="en-GB" dirty="0" err="1">
                <a:hlinkClick r:id="rId5"/>
              </a:rPr>
              <a:t>Png</a:t>
            </a:r>
            <a:r>
              <a:rPr lang="en-GB" dirty="0">
                <a:hlinkClick r:id="rId5"/>
              </a:rPr>
              <a:t> Download - </a:t>
            </a:r>
            <a:r>
              <a:rPr lang="en-GB" dirty="0" err="1">
                <a:hlinkClick r:id="rId5"/>
              </a:rPr>
              <a:t>PngFind</a:t>
            </a:r>
            <a:endParaRPr lang="en-CA" dirty="0"/>
          </a:p>
        </p:txBody>
      </p:sp>
      <p:sp>
        <p:nvSpPr>
          <p:cNvPr id="13" name="Rectangle 12">
            <a:extLst>
              <a:ext uri="{FF2B5EF4-FFF2-40B4-BE49-F238E27FC236}">
                <a16:creationId xmlns:a16="http://schemas.microsoft.com/office/drawing/2014/main" id="{78FB483F-AC9F-4881-8E55-B9631291EE58}"/>
              </a:ext>
            </a:extLst>
          </p:cNvPr>
          <p:cNvSpPr/>
          <p:nvPr/>
        </p:nvSpPr>
        <p:spPr>
          <a:xfrm>
            <a:off x="226354" y="4293253"/>
            <a:ext cx="3484511" cy="2180797"/>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Rectangle 16">
            <a:extLst>
              <a:ext uri="{FF2B5EF4-FFF2-40B4-BE49-F238E27FC236}">
                <a16:creationId xmlns:a16="http://schemas.microsoft.com/office/drawing/2014/main" id="{A0DEB43E-3F60-46E7-886B-CC5EDFB72759}"/>
              </a:ext>
            </a:extLst>
          </p:cNvPr>
          <p:cNvSpPr/>
          <p:nvPr/>
        </p:nvSpPr>
        <p:spPr>
          <a:xfrm>
            <a:off x="1105268" y="334053"/>
            <a:ext cx="1742256" cy="1036730"/>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7" name="Picture 6" descr="A picture containing smoke&#10;&#10;Description automatically generated">
            <a:extLst>
              <a:ext uri="{FF2B5EF4-FFF2-40B4-BE49-F238E27FC236}">
                <a16:creationId xmlns:a16="http://schemas.microsoft.com/office/drawing/2014/main" id="{363BDA4A-042F-41C6-9CD0-A345DEE46DC0}"/>
              </a:ext>
            </a:extLst>
          </p:cNvPr>
          <p:cNvPicPr>
            <a:picLocks noChangeAspect="1"/>
          </p:cNvPicPr>
          <p:nvPr/>
        </p:nvPicPr>
        <p:blipFill rotWithShape="1">
          <a:blip r:embed="rId6">
            <a:extLst>
              <a:ext uri="{28A0092B-C50C-407E-A947-70E740481C1C}">
                <a14:useLocalDpi xmlns:a14="http://schemas.microsoft.com/office/drawing/2010/main" val="0"/>
              </a:ext>
            </a:extLst>
          </a:blip>
          <a:srcRect l="30249" t="28293" r="27761" b="20176"/>
          <a:stretch/>
        </p:blipFill>
        <p:spPr>
          <a:xfrm>
            <a:off x="1148692" y="355287"/>
            <a:ext cx="1741504" cy="1028804"/>
          </a:xfrm>
          <a:prstGeom prst="rect">
            <a:avLst/>
          </a:prstGeom>
        </p:spPr>
      </p:pic>
      <p:sp>
        <p:nvSpPr>
          <p:cNvPr id="16" name="Rectangle 15">
            <a:extLst>
              <a:ext uri="{FF2B5EF4-FFF2-40B4-BE49-F238E27FC236}">
                <a16:creationId xmlns:a16="http://schemas.microsoft.com/office/drawing/2014/main" id="{DBEB77D0-1868-4FFD-829F-127FEE1AD1A7}"/>
              </a:ext>
            </a:extLst>
          </p:cNvPr>
          <p:cNvSpPr/>
          <p:nvPr/>
        </p:nvSpPr>
        <p:spPr>
          <a:xfrm>
            <a:off x="992866" y="2090340"/>
            <a:ext cx="758932" cy="49885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8" name="Picture 17" descr="A picture containing smoke&#10;&#10;Description automatically generated">
            <a:extLst>
              <a:ext uri="{FF2B5EF4-FFF2-40B4-BE49-F238E27FC236}">
                <a16:creationId xmlns:a16="http://schemas.microsoft.com/office/drawing/2014/main" id="{7384B0DF-7AAA-4627-9845-AA3305B514EB}"/>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992866" y="2090340"/>
            <a:ext cx="758932" cy="498856"/>
          </a:xfrm>
          <a:prstGeom prst="rect">
            <a:avLst/>
          </a:prstGeom>
        </p:spPr>
      </p:pic>
      <p:pic>
        <p:nvPicPr>
          <p:cNvPr id="20" name="Picture 19" descr="A picture containing smoke&#10;&#10;Description automatically generated">
            <a:extLst>
              <a:ext uri="{FF2B5EF4-FFF2-40B4-BE49-F238E27FC236}">
                <a16:creationId xmlns:a16="http://schemas.microsoft.com/office/drawing/2014/main" id="{1FDC9067-2EFE-4733-A7A3-AFE0D8F77366}"/>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1751798" y="2079362"/>
            <a:ext cx="758932" cy="498856"/>
          </a:xfrm>
          <a:prstGeom prst="rect">
            <a:avLst/>
          </a:prstGeom>
        </p:spPr>
      </p:pic>
      <p:pic>
        <p:nvPicPr>
          <p:cNvPr id="21" name="Picture 20" descr="A picture containing smoke&#10;&#10;Description automatically generated">
            <a:extLst>
              <a:ext uri="{FF2B5EF4-FFF2-40B4-BE49-F238E27FC236}">
                <a16:creationId xmlns:a16="http://schemas.microsoft.com/office/drawing/2014/main" id="{70DECECA-8312-40C5-A885-E3C2DFE8716A}"/>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2510730" y="2079362"/>
            <a:ext cx="758932" cy="498856"/>
          </a:xfrm>
          <a:prstGeom prst="rect">
            <a:avLst/>
          </a:prstGeom>
        </p:spPr>
      </p:pic>
      <p:pic>
        <p:nvPicPr>
          <p:cNvPr id="22" name="Picture 21" descr="A picture containing smoke&#10;&#10;Description automatically generated">
            <a:extLst>
              <a:ext uri="{FF2B5EF4-FFF2-40B4-BE49-F238E27FC236}">
                <a16:creationId xmlns:a16="http://schemas.microsoft.com/office/drawing/2014/main" id="{9EEC9BDD-3EE1-4819-BA02-888056AFBD3B}"/>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1751798" y="2589196"/>
            <a:ext cx="758932" cy="498856"/>
          </a:xfrm>
          <a:prstGeom prst="rect">
            <a:avLst/>
          </a:prstGeom>
        </p:spPr>
      </p:pic>
      <p:pic>
        <p:nvPicPr>
          <p:cNvPr id="23" name="Picture 22" descr="A picture containing smoke&#10;&#10;Description automatically generated">
            <a:extLst>
              <a:ext uri="{FF2B5EF4-FFF2-40B4-BE49-F238E27FC236}">
                <a16:creationId xmlns:a16="http://schemas.microsoft.com/office/drawing/2014/main" id="{193A7749-78C4-4D78-91A9-C509CACAAA1D}"/>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2510730" y="2578218"/>
            <a:ext cx="758932" cy="498856"/>
          </a:xfrm>
          <a:prstGeom prst="rect">
            <a:avLst/>
          </a:prstGeom>
        </p:spPr>
      </p:pic>
      <p:sp>
        <p:nvSpPr>
          <p:cNvPr id="25" name="Rectangle 24">
            <a:extLst>
              <a:ext uri="{FF2B5EF4-FFF2-40B4-BE49-F238E27FC236}">
                <a16:creationId xmlns:a16="http://schemas.microsoft.com/office/drawing/2014/main" id="{6A741B7B-C373-41B6-9383-F5207CB510E5}"/>
              </a:ext>
            </a:extLst>
          </p:cNvPr>
          <p:cNvSpPr/>
          <p:nvPr/>
        </p:nvSpPr>
        <p:spPr>
          <a:xfrm>
            <a:off x="1751798" y="2038727"/>
            <a:ext cx="1517864" cy="1036730"/>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400213274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water, outdoor&#10;&#10;Description automatically generated">
            <a:extLst>
              <a:ext uri="{FF2B5EF4-FFF2-40B4-BE49-F238E27FC236}">
                <a16:creationId xmlns:a16="http://schemas.microsoft.com/office/drawing/2014/main" id="{FD5A9793-455F-4A63-9067-EE205EBFDCFB}"/>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r="56951"/>
          <a:stretch/>
        </p:blipFill>
        <p:spPr>
          <a:xfrm>
            <a:off x="131515" y="136455"/>
            <a:ext cx="3819048" cy="6503614"/>
          </a:xfrm>
          <a:prstGeom prst="rect">
            <a:avLst/>
          </a:prstGeom>
        </p:spPr>
      </p:pic>
      <p:sp>
        <p:nvSpPr>
          <p:cNvPr id="17" name="Rectangle 16">
            <a:extLst>
              <a:ext uri="{FF2B5EF4-FFF2-40B4-BE49-F238E27FC236}">
                <a16:creationId xmlns:a16="http://schemas.microsoft.com/office/drawing/2014/main" id="{A0DEB43E-3F60-46E7-886B-CC5EDFB72759}"/>
              </a:ext>
            </a:extLst>
          </p:cNvPr>
          <p:cNvSpPr/>
          <p:nvPr/>
        </p:nvSpPr>
        <p:spPr>
          <a:xfrm>
            <a:off x="298783" y="136454"/>
            <a:ext cx="3484511" cy="2180797"/>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TextBox 11">
            <a:extLst>
              <a:ext uri="{FF2B5EF4-FFF2-40B4-BE49-F238E27FC236}">
                <a16:creationId xmlns:a16="http://schemas.microsoft.com/office/drawing/2014/main" id="{E5ADD702-8D43-40C5-802A-36084123FF50}"/>
              </a:ext>
            </a:extLst>
          </p:cNvPr>
          <p:cNvSpPr txBox="1"/>
          <p:nvPr/>
        </p:nvSpPr>
        <p:spPr>
          <a:xfrm>
            <a:off x="5444230" y="542408"/>
            <a:ext cx="6147786" cy="646331"/>
          </a:xfrm>
          <a:prstGeom prst="rect">
            <a:avLst/>
          </a:prstGeom>
          <a:noFill/>
        </p:spPr>
        <p:txBody>
          <a:bodyPr wrap="square">
            <a:spAutoFit/>
          </a:bodyPr>
          <a:lstStyle/>
          <a:p>
            <a:r>
              <a:rPr lang="en-GB" dirty="0">
                <a:hlinkClick r:id="rId3"/>
              </a:rPr>
              <a:t>Download Fog Clipart Transparent Background - Tree, HD </a:t>
            </a:r>
            <a:r>
              <a:rPr lang="en-GB" dirty="0" err="1">
                <a:hlinkClick r:id="rId3"/>
              </a:rPr>
              <a:t>Png</a:t>
            </a:r>
            <a:r>
              <a:rPr lang="en-GB" dirty="0">
                <a:hlinkClick r:id="rId3"/>
              </a:rPr>
              <a:t> Download - </a:t>
            </a:r>
            <a:r>
              <a:rPr lang="en-GB" dirty="0" err="1">
                <a:hlinkClick r:id="rId3"/>
              </a:rPr>
              <a:t>PngFind</a:t>
            </a:r>
            <a:endParaRPr lang="en-CA" dirty="0"/>
          </a:p>
        </p:txBody>
      </p:sp>
      <p:pic>
        <p:nvPicPr>
          <p:cNvPr id="4" name="Picture 3" descr="A picture containing blur&#10;&#10;Description automatically generated">
            <a:extLst>
              <a:ext uri="{FF2B5EF4-FFF2-40B4-BE49-F238E27FC236}">
                <a16:creationId xmlns:a16="http://schemas.microsoft.com/office/drawing/2014/main" id="{6C1384AD-4FA0-4FC4-B3AD-3292EBD5D0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606" y="59099"/>
            <a:ext cx="3114006" cy="2335505"/>
          </a:xfrm>
          <a:prstGeom prst="rect">
            <a:avLst/>
          </a:prstGeom>
        </p:spPr>
      </p:pic>
      <p:sp>
        <p:nvSpPr>
          <p:cNvPr id="18" name="TextBox 17">
            <a:extLst>
              <a:ext uri="{FF2B5EF4-FFF2-40B4-BE49-F238E27FC236}">
                <a16:creationId xmlns:a16="http://schemas.microsoft.com/office/drawing/2014/main" id="{C75A8F4B-0114-49C0-B783-0F6AB42571D2}"/>
              </a:ext>
            </a:extLst>
          </p:cNvPr>
          <p:cNvSpPr txBox="1"/>
          <p:nvPr/>
        </p:nvSpPr>
        <p:spPr>
          <a:xfrm>
            <a:off x="5098983" y="4798541"/>
            <a:ext cx="6097604" cy="923330"/>
          </a:xfrm>
          <a:prstGeom prst="rect">
            <a:avLst/>
          </a:prstGeom>
          <a:noFill/>
        </p:spPr>
        <p:txBody>
          <a:bodyPr wrap="square">
            <a:spAutoFit/>
          </a:bodyPr>
          <a:lstStyle/>
          <a:p>
            <a:r>
              <a:rPr lang="en-CA" dirty="0">
                <a:hlinkClick r:id="rId5"/>
              </a:rPr>
              <a:t>White Fog Isolated On Dark Transparent Background - Portable Network Graphics - Full Size PNG Clipart Images Download (clipartmax.com)</a:t>
            </a:r>
            <a:endParaRPr lang="en-CA" dirty="0"/>
          </a:p>
        </p:txBody>
      </p:sp>
      <p:sp>
        <p:nvSpPr>
          <p:cNvPr id="9" name="Rectangle 8">
            <a:extLst>
              <a:ext uri="{FF2B5EF4-FFF2-40B4-BE49-F238E27FC236}">
                <a16:creationId xmlns:a16="http://schemas.microsoft.com/office/drawing/2014/main" id="{1D4E3134-692C-441F-A458-3FA29D74F46C}"/>
              </a:ext>
            </a:extLst>
          </p:cNvPr>
          <p:cNvSpPr/>
          <p:nvPr/>
        </p:nvSpPr>
        <p:spPr>
          <a:xfrm>
            <a:off x="1071173" y="4798541"/>
            <a:ext cx="792928" cy="65898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8" name="Picture 7" descr="A picture containing smoke, dark, clouds&#10;&#10;Description automatically generated">
            <a:extLst>
              <a:ext uri="{FF2B5EF4-FFF2-40B4-BE49-F238E27FC236}">
                <a16:creationId xmlns:a16="http://schemas.microsoft.com/office/drawing/2014/main" id="{2011540D-CC56-4E0E-B499-3A3057A7B482}"/>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071174" y="4798541"/>
            <a:ext cx="792928" cy="655028"/>
          </a:xfrm>
          <a:prstGeom prst="rect">
            <a:avLst/>
          </a:prstGeom>
        </p:spPr>
      </p:pic>
      <p:pic>
        <p:nvPicPr>
          <p:cNvPr id="19" name="Picture 18" descr="A picture containing smoke, dark, clouds&#10;&#10;Description automatically generated">
            <a:extLst>
              <a:ext uri="{FF2B5EF4-FFF2-40B4-BE49-F238E27FC236}">
                <a16:creationId xmlns:a16="http://schemas.microsoft.com/office/drawing/2014/main" id="{A0805E3A-F14B-414A-98D6-0D882174D19C}"/>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864101" y="4798541"/>
            <a:ext cx="792928" cy="655028"/>
          </a:xfrm>
          <a:prstGeom prst="rect">
            <a:avLst/>
          </a:prstGeom>
        </p:spPr>
      </p:pic>
      <p:pic>
        <p:nvPicPr>
          <p:cNvPr id="20" name="Picture 19" descr="A picture containing smoke, dark, clouds&#10;&#10;Description automatically generated">
            <a:extLst>
              <a:ext uri="{FF2B5EF4-FFF2-40B4-BE49-F238E27FC236}">
                <a16:creationId xmlns:a16="http://schemas.microsoft.com/office/drawing/2014/main" id="{08F52506-EF0A-4A52-9A74-B7089198F998}"/>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2657029" y="4798541"/>
            <a:ext cx="792928" cy="655028"/>
          </a:xfrm>
          <a:prstGeom prst="rect">
            <a:avLst/>
          </a:prstGeom>
        </p:spPr>
      </p:pic>
      <p:pic>
        <p:nvPicPr>
          <p:cNvPr id="21" name="Picture 20" descr="A picture containing smoke, dark, clouds&#10;&#10;Description automatically generated">
            <a:extLst>
              <a:ext uri="{FF2B5EF4-FFF2-40B4-BE49-F238E27FC236}">
                <a16:creationId xmlns:a16="http://schemas.microsoft.com/office/drawing/2014/main" id="{E692333B-1954-4F2E-9891-DE0E4D7F4264}"/>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864101" y="5453569"/>
            <a:ext cx="792928" cy="655028"/>
          </a:xfrm>
          <a:prstGeom prst="rect">
            <a:avLst/>
          </a:prstGeom>
        </p:spPr>
      </p:pic>
      <p:pic>
        <p:nvPicPr>
          <p:cNvPr id="22" name="Picture 21" descr="A picture containing smoke, dark, clouds&#10;&#10;Description automatically generated">
            <a:extLst>
              <a:ext uri="{FF2B5EF4-FFF2-40B4-BE49-F238E27FC236}">
                <a16:creationId xmlns:a16="http://schemas.microsoft.com/office/drawing/2014/main" id="{D4C8E841-B06B-49CE-91F4-4EF5DFBC02CB}"/>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2657029" y="5453569"/>
            <a:ext cx="792928" cy="655028"/>
          </a:xfrm>
          <a:prstGeom prst="rect">
            <a:avLst/>
          </a:prstGeom>
        </p:spPr>
      </p:pic>
      <p:sp>
        <p:nvSpPr>
          <p:cNvPr id="23" name="TextBox 22">
            <a:extLst>
              <a:ext uri="{FF2B5EF4-FFF2-40B4-BE49-F238E27FC236}">
                <a16:creationId xmlns:a16="http://schemas.microsoft.com/office/drawing/2014/main" id="{87FFCC3B-2288-4768-ABA0-91B736DB4272}"/>
              </a:ext>
            </a:extLst>
          </p:cNvPr>
          <p:cNvSpPr txBox="1"/>
          <p:nvPr/>
        </p:nvSpPr>
        <p:spPr>
          <a:xfrm>
            <a:off x="4437247" y="4479319"/>
            <a:ext cx="2194560" cy="369332"/>
          </a:xfrm>
          <a:prstGeom prst="rect">
            <a:avLst/>
          </a:prstGeom>
          <a:noFill/>
        </p:spPr>
        <p:txBody>
          <a:bodyPr wrap="square" rtlCol="0">
            <a:spAutoFit/>
          </a:bodyPr>
          <a:lstStyle/>
          <a:p>
            <a:r>
              <a:rPr lang="en-CA" dirty="0"/>
              <a:t>Chosen one:</a:t>
            </a:r>
          </a:p>
        </p:txBody>
      </p:sp>
    </p:spTree>
    <p:extLst>
      <p:ext uri="{BB962C8B-B14F-4D97-AF65-F5344CB8AC3E}">
        <p14:creationId xmlns:p14="http://schemas.microsoft.com/office/powerpoint/2010/main" val="17929970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Picture 52" descr="A picture containing water, outdoor&#10;&#10;Description automatically generated">
            <a:extLst>
              <a:ext uri="{FF2B5EF4-FFF2-40B4-BE49-F238E27FC236}">
                <a16:creationId xmlns:a16="http://schemas.microsoft.com/office/drawing/2014/main" id="{A9B5E500-4CF9-4CD9-BFEC-22CD959D4FE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80448" y="-183474"/>
            <a:ext cx="11571807" cy="8483351"/>
          </a:xfrm>
          <a:prstGeom prst="rect">
            <a:avLst/>
          </a:prstGeom>
        </p:spPr>
      </p:pic>
      <p:sp>
        <p:nvSpPr>
          <p:cNvPr id="56" name="Rectangle 55">
            <a:extLst>
              <a:ext uri="{FF2B5EF4-FFF2-40B4-BE49-F238E27FC236}">
                <a16:creationId xmlns:a16="http://schemas.microsoft.com/office/drawing/2014/main" id="{A031E169-6A8C-433C-8515-2C4FCF9305AB}"/>
              </a:ext>
            </a:extLst>
          </p:cNvPr>
          <p:cNvSpPr/>
          <p:nvPr/>
        </p:nvSpPr>
        <p:spPr>
          <a:xfrm>
            <a:off x="208819" y="4517168"/>
            <a:ext cx="2843265" cy="1321051"/>
          </a:xfrm>
          <a:prstGeom prst="rect">
            <a:avLst/>
          </a:prstGeom>
          <a:solidFill>
            <a:schemeClr val="accent3">
              <a:alpha val="5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CA"/>
          </a:p>
        </p:txBody>
      </p:sp>
      <p:pic>
        <p:nvPicPr>
          <p:cNvPr id="5" name="Picture 4" descr="A picture containing smoke, dark, clouds&#10;&#10;Description automatically generated">
            <a:extLst>
              <a:ext uri="{FF2B5EF4-FFF2-40B4-BE49-F238E27FC236}">
                <a16:creationId xmlns:a16="http://schemas.microsoft.com/office/drawing/2014/main" id="{0DEFB479-D8B3-48F3-AC07-8D6B40261202}"/>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58833" y="92643"/>
            <a:ext cx="659314" cy="659314"/>
          </a:xfrm>
          <a:prstGeom prst="rect">
            <a:avLst/>
          </a:prstGeom>
        </p:spPr>
      </p:pic>
      <p:pic>
        <p:nvPicPr>
          <p:cNvPr id="8" name="Picture 7" descr="A picture containing smoke, dark, clouds&#10;&#10;Description automatically generated">
            <a:extLst>
              <a:ext uri="{FF2B5EF4-FFF2-40B4-BE49-F238E27FC236}">
                <a16:creationId xmlns:a16="http://schemas.microsoft.com/office/drawing/2014/main" id="{A82D9DA5-472D-4830-BB06-1E9B7457D242}"/>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818147" y="92643"/>
            <a:ext cx="659314" cy="659314"/>
          </a:xfrm>
          <a:prstGeom prst="rect">
            <a:avLst/>
          </a:prstGeom>
        </p:spPr>
      </p:pic>
      <p:pic>
        <p:nvPicPr>
          <p:cNvPr id="9" name="Picture 8" descr="A picture containing smoke, dark, clouds&#10;&#10;Description automatically generated">
            <a:extLst>
              <a:ext uri="{FF2B5EF4-FFF2-40B4-BE49-F238E27FC236}">
                <a16:creationId xmlns:a16="http://schemas.microsoft.com/office/drawing/2014/main" id="{19923AD4-DF20-4F02-8F95-1D388AC34DE0}"/>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477461" y="92643"/>
            <a:ext cx="659314" cy="659314"/>
          </a:xfrm>
          <a:prstGeom prst="rect">
            <a:avLst/>
          </a:prstGeom>
        </p:spPr>
      </p:pic>
      <p:pic>
        <p:nvPicPr>
          <p:cNvPr id="10" name="Picture 9" descr="A picture containing smoke, dark, clouds&#10;&#10;Description automatically generated">
            <a:extLst>
              <a:ext uri="{FF2B5EF4-FFF2-40B4-BE49-F238E27FC236}">
                <a16:creationId xmlns:a16="http://schemas.microsoft.com/office/drawing/2014/main" id="{FB44EEFE-F9A6-46FB-B9DA-3E9FCA5DA9DD}"/>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2136775" y="92643"/>
            <a:ext cx="659314" cy="659314"/>
          </a:xfrm>
          <a:prstGeom prst="rect">
            <a:avLst/>
          </a:prstGeom>
        </p:spPr>
      </p:pic>
      <p:pic>
        <p:nvPicPr>
          <p:cNvPr id="11" name="Picture 10" descr="A picture containing smoke, dark, clouds&#10;&#10;Description automatically generated">
            <a:extLst>
              <a:ext uri="{FF2B5EF4-FFF2-40B4-BE49-F238E27FC236}">
                <a16:creationId xmlns:a16="http://schemas.microsoft.com/office/drawing/2014/main" id="{FF4DB8D1-9F30-4E99-9E8A-B8842CC5738D}"/>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80448" y="751957"/>
            <a:ext cx="659314" cy="659314"/>
          </a:xfrm>
          <a:prstGeom prst="rect">
            <a:avLst/>
          </a:prstGeom>
        </p:spPr>
      </p:pic>
      <p:pic>
        <p:nvPicPr>
          <p:cNvPr id="12" name="Picture 11" descr="A picture containing smoke, dark, clouds&#10;&#10;Description automatically generated">
            <a:extLst>
              <a:ext uri="{FF2B5EF4-FFF2-40B4-BE49-F238E27FC236}">
                <a16:creationId xmlns:a16="http://schemas.microsoft.com/office/drawing/2014/main" id="{F0B284F3-61C5-4E7E-9B53-72E544275915}"/>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810886" y="751957"/>
            <a:ext cx="659314" cy="659314"/>
          </a:xfrm>
          <a:prstGeom prst="rect">
            <a:avLst/>
          </a:prstGeom>
        </p:spPr>
      </p:pic>
      <p:pic>
        <p:nvPicPr>
          <p:cNvPr id="13" name="Picture 12" descr="A picture containing smoke, dark, clouds&#10;&#10;Description automatically generated">
            <a:extLst>
              <a:ext uri="{FF2B5EF4-FFF2-40B4-BE49-F238E27FC236}">
                <a16:creationId xmlns:a16="http://schemas.microsoft.com/office/drawing/2014/main" id="{20A2C175-248F-4D90-BE56-8ECCB514481E}"/>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470200" y="751957"/>
            <a:ext cx="659314" cy="659314"/>
          </a:xfrm>
          <a:prstGeom prst="rect">
            <a:avLst/>
          </a:prstGeom>
        </p:spPr>
      </p:pic>
      <p:pic>
        <p:nvPicPr>
          <p:cNvPr id="14" name="Picture 13" descr="A picture containing smoke, dark, clouds&#10;&#10;Description automatically generated">
            <a:extLst>
              <a:ext uri="{FF2B5EF4-FFF2-40B4-BE49-F238E27FC236}">
                <a16:creationId xmlns:a16="http://schemas.microsoft.com/office/drawing/2014/main" id="{B1849076-43B4-47A9-AB21-9D753C61F05A}"/>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2129514" y="751957"/>
            <a:ext cx="659314" cy="659314"/>
          </a:xfrm>
          <a:prstGeom prst="rect">
            <a:avLst/>
          </a:prstGeom>
        </p:spPr>
      </p:pic>
      <p:pic>
        <p:nvPicPr>
          <p:cNvPr id="16" name="Picture 15" descr="A picture containing smoke, dark, clouds&#10;&#10;Description automatically generated">
            <a:extLst>
              <a:ext uri="{FF2B5EF4-FFF2-40B4-BE49-F238E27FC236}">
                <a16:creationId xmlns:a16="http://schemas.microsoft.com/office/drawing/2014/main" id="{B64B26E2-1FD4-4C33-89E9-F65A5BB019D1}"/>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70710" y="2938112"/>
            <a:ext cx="661737" cy="661737"/>
          </a:xfrm>
          <a:prstGeom prst="rect">
            <a:avLst/>
          </a:prstGeom>
        </p:spPr>
      </p:pic>
      <p:pic>
        <p:nvPicPr>
          <p:cNvPr id="17" name="Picture 16" descr="A picture containing smoke, dark, clouds&#10;&#10;Description automatically generated">
            <a:extLst>
              <a:ext uri="{FF2B5EF4-FFF2-40B4-BE49-F238E27FC236}">
                <a16:creationId xmlns:a16="http://schemas.microsoft.com/office/drawing/2014/main" id="{C9465171-9905-41D4-9275-6E8BFB1B1C70}"/>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932447" y="2938112"/>
            <a:ext cx="661737" cy="661737"/>
          </a:xfrm>
          <a:prstGeom prst="rect">
            <a:avLst/>
          </a:prstGeom>
        </p:spPr>
      </p:pic>
      <p:pic>
        <p:nvPicPr>
          <p:cNvPr id="18" name="Picture 17" descr="A picture containing smoke, dark, clouds&#10;&#10;Description automatically generated">
            <a:extLst>
              <a:ext uri="{FF2B5EF4-FFF2-40B4-BE49-F238E27FC236}">
                <a16:creationId xmlns:a16="http://schemas.microsoft.com/office/drawing/2014/main" id="{7A521133-762D-4875-8E37-A7D2C61523A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1594184" y="2938112"/>
            <a:ext cx="661737" cy="661737"/>
          </a:xfrm>
          <a:prstGeom prst="rect">
            <a:avLst/>
          </a:prstGeom>
        </p:spPr>
      </p:pic>
      <p:pic>
        <p:nvPicPr>
          <p:cNvPr id="19" name="Picture 18" descr="A picture containing smoke, dark, clouds&#10;&#10;Description automatically generated">
            <a:extLst>
              <a:ext uri="{FF2B5EF4-FFF2-40B4-BE49-F238E27FC236}">
                <a16:creationId xmlns:a16="http://schemas.microsoft.com/office/drawing/2014/main" id="{C59A2F08-9AE8-4667-83AA-D2E1D9E0F08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70709" y="3599849"/>
            <a:ext cx="661737" cy="661737"/>
          </a:xfrm>
          <a:prstGeom prst="rect">
            <a:avLst/>
          </a:prstGeom>
        </p:spPr>
      </p:pic>
      <p:pic>
        <p:nvPicPr>
          <p:cNvPr id="20" name="Picture 19" descr="A picture containing smoke, dark, clouds&#10;&#10;Description automatically generated">
            <a:extLst>
              <a:ext uri="{FF2B5EF4-FFF2-40B4-BE49-F238E27FC236}">
                <a16:creationId xmlns:a16="http://schemas.microsoft.com/office/drawing/2014/main" id="{E415D1C3-B92E-4970-80DC-5D6F8F06C5B3}"/>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932446" y="3599849"/>
            <a:ext cx="661737" cy="661737"/>
          </a:xfrm>
          <a:prstGeom prst="rect">
            <a:avLst/>
          </a:prstGeom>
        </p:spPr>
      </p:pic>
      <p:pic>
        <p:nvPicPr>
          <p:cNvPr id="21" name="Picture 20" descr="A picture containing smoke, dark, clouds&#10;&#10;Description automatically generated">
            <a:extLst>
              <a:ext uri="{FF2B5EF4-FFF2-40B4-BE49-F238E27FC236}">
                <a16:creationId xmlns:a16="http://schemas.microsoft.com/office/drawing/2014/main" id="{3840D05F-B12C-4485-83C3-F10070749938}"/>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1594183" y="3599849"/>
            <a:ext cx="661737" cy="661737"/>
          </a:xfrm>
          <a:prstGeom prst="rect">
            <a:avLst/>
          </a:prstGeom>
        </p:spPr>
      </p:pic>
      <p:sp>
        <p:nvSpPr>
          <p:cNvPr id="54" name="Rectangle 53">
            <a:extLst>
              <a:ext uri="{FF2B5EF4-FFF2-40B4-BE49-F238E27FC236}">
                <a16:creationId xmlns:a16="http://schemas.microsoft.com/office/drawing/2014/main" id="{B16C12D9-65B0-4669-9902-043F87432982}"/>
              </a:ext>
            </a:extLst>
          </p:cNvPr>
          <p:cNvSpPr/>
          <p:nvPr/>
        </p:nvSpPr>
        <p:spPr>
          <a:xfrm>
            <a:off x="2241606" y="2938112"/>
            <a:ext cx="660911" cy="656891"/>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25" name="Picture 24" descr="A picture containing smoke, dark, clouds&#10;&#10;Description automatically generated">
            <a:extLst>
              <a:ext uri="{FF2B5EF4-FFF2-40B4-BE49-F238E27FC236}">
                <a16:creationId xmlns:a16="http://schemas.microsoft.com/office/drawing/2014/main" id="{DA1C3DD4-5C81-4983-8264-44954E017588}"/>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6370961" y="1594159"/>
            <a:ext cx="659314" cy="659314"/>
          </a:xfrm>
          <a:prstGeom prst="rect">
            <a:avLst/>
          </a:prstGeom>
        </p:spPr>
      </p:pic>
      <p:pic>
        <p:nvPicPr>
          <p:cNvPr id="26" name="Picture 25" descr="A picture containing smoke, dark, clouds&#10;&#10;Description automatically generated">
            <a:extLst>
              <a:ext uri="{FF2B5EF4-FFF2-40B4-BE49-F238E27FC236}">
                <a16:creationId xmlns:a16="http://schemas.microsoft.com/office/drawing/2014/main" id="{406BD09F-9625-4BB4-8F06-3C281B7E280C}"/>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030275" y="1594159"/>
            <a:ext cx="659314" cy="659314"/>
          </a:xfrm>
          <a:prstGeom prst="rect">
            <a:avLst/>
          </a:prstGeom>
        </p:spPr>
      </p:pic>
      <p:pic>
        <p:nvPicPr>
          <p:cNvPr id="27" name="Picture 26" descr="A picture containing smoke, dark, clouds&#10;&#10;Description automatically generated">
            <a:extLst>
              <a:ext uri="{FF2B5EF4-FFF2-40B4-BE49-F238E27FC236}">
                <a16:creationId xmlns:a16="http://schemas.microsoft.com/office/drawing/2014/main" id="{51CAE961-FF8C-4256-892F-273FE03BA9D7}"/>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6370961" y="2253473"/>
            <a:ext cx="659314" cy="659314"/>
          </a:xfrm>
          <a:prstGeom prst="rect">
            <a:avLst/>
          </a:prstGeom>
        </p:spPr>
      </p:pic>
      <p:pic>
        <p:nvPicPr>
          <p:cNvPr id="28" name="Picture 27" descr="A picture containing smoke, dark, clouds&#10;&#10;Description automatically generated">
            <a:extLst>
              <a:ext uri="{FF2B5EF4-FFF2-40B4-BE49-F238E27FC236}">
                <a16:creationId xmlns:a16="http://schemas.microsoft.com/office/drawing/2014/main" id="{2ACA1EA2-3226-48FF-B7DA-A12D96D536E7}"/>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030275" y="2253473"/>
            <a:ext cx="659314" cy="659314"/>
          </a:xfrm>
          <a:prstGeom prst="rect">
            <a:avLst/>
          </a:prstGeom>
        </p:spPr>
      </p:pic>
      <p:pic>
        <p:nvPicPr>
          <p:cNvPr id="29" name="Picture 28" descr="A picture containing smoke, dark, clouds&#10;&#10;Description automatically generated">
            <a:extLst>
              <a:ext uri="{FF2B5EF4-FFF2-40B4-BE49-F238E27FC236}">
                <a16:creationId xmlns:a16="http://schemas.microsoft.com/office/drawing/2014/main" id="{B9AE27D4-124A-4097-94A9-D2699765D000}"/>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689589" y="1594159"/>
            <a:ext cx="659314" cy="659314"/>
          </a:xfrm>
          <a:prstGeom prst="rect">
            <a:avLst/>
          </a:prstGeom>
        </p:spPr>
      </p:pic>
      <p:pic>
        <p:nvPicPr>
          <p:cNvPr id="30" name="Picture 29" descr="A picture containing smoke, dark, clouds&#10;&#10;Description automatically generated">
            <a:extLst>
              <a:ext uri="{FF2B5EF4-FFF2-40B4-BE49-F238E27FC236}">
                <a16:creationId xmlns:a16="http://schemas.microsoft.com/office/drawing/2014/main" id="{FF4E17B2-5C1D-459D-B89B-8D4A26472B61}"/>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689589" y="2253473"/>
            <a:ext cx="659314" cy="659314"/>
          </a:xfrm>
          <a:prstGeom prst="rect">
            <a:avLst/>
          </a:prstGeom>
        </p:spPr>
      </p:pic>
      <p:pic>
        <p:nvPicPr>
          <p:cNvPr id="31" name="Picture 30" descr="A picture containing smoke, dark, clouds&#10;&#10;Description automatically generated">
            <a:extLst>
              <a:ext uri="{FF2B5EF4-FFF2-40B4-BE49-F238E27FC236}">
                <a16:creationId xmlns:a16="http://schemas.microsoft.com/office/drawing/2014/main" id="{125BF9FB-92EB-4226-806B-E2C04918EDF1}"/>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8348903" y="1594159"/>
            <a:ext cx="659314" cy="659314"/>
          </a:xfrm>
          <a:prstGeom prst="rect">
            <a:avLst/>
          </a:prstGeom>
        </p:spPr>
      </p:pic>
      <p:pic>
        <p:nvPicPr>
          <p:cNvPr id="32" name="Picture 31" descr="A picture containing smoke, dark, clouds&#10;&#10;Description automatically generated">
            <a:extLst>
              <a:ext uri="{FF2B5EF4-FFF2-40B4-BE49-F238E27FC236}">
                <a16:creationId xmlns:a16="http://schemas.microsoft.com/office/drawing/2014/main" id="{76A05F74-DD05-46F2-85BA-A54D6BEBA8A9}"/>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8348903" y="2253473"/>
            <a:ext cx="659314" cy="659314"/>
          </a:xfrm>
          <a:prstGeom prst="rect">
            <a:avLst/>
          </a:prstGeom>
        </p:spPr>
      </p:pic>
      <p:pic>
        <p:nvPicPr>
          <p:cNvPr id="34" name="Picture 33" descr="A picture containing smoke, dark, clouds&#10;&#10;Description automatically generated">
            <a:extLst>
              <a:ext uri="{FF2B5EF4-FFF2-40B4-BE49-F238E27FC236}">
                <a16:creationId xmlns:a16="http://schemas.microsoft.com/office/drawing/2014/main" id="{E139CD95-34F9-4425-9094-842B4601D183}"/>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5434263" y="4700722"/>
            <a:ext cx="661737" cy="661738"/>
          </a:xfrm>
          <a:prstGeom prst="rect">
            <a:avLst/>
          </a:prstGeom>
        </p:spPr>
      </p:pic>
      <p:pic>
        <p:nvPicPr>
          <p:cNvPr id="35" name="Picture 34" descr="A picture containing smoke, dark, clouds&#10;&#10;Description automatically generated">
            <a:extLst>
              <a:ext uri="{FF2B5EF4-FFF2-40B4-BE49-F238E27FC236}">
                <a16:creationId xmlns:a16="http://schemas.microsoft.com/office/drawing/2014/main" id="{21B4F6A6-A2A5-4153-964A-8938CF709FFC}"/>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096000" y="4700722"/>
            <a:ext cx="661737" cy="661738"/>
          </a:xfrm>
          <a:prstGeom prst="rect">
            <a:avLst/>
          </a:prstGeom>
        </p:spPr>
      </p:pic>
      <p:pic>
        <p:nvPicPr>
          <p:cNvPr id="36" name="Picture 35" descr="A picture containing smoke, dark, clouds&#10;&#10;Description automatically generated">
            <a:extLst>
              <a:ext uri="{FF2B5EF4-FFF2-40B4-BE49-F238E27FC236}">
                <a16:creationId xmlns:a16="http://schemas.microsoft.com/office/drawing/2014/main" id="{7C90F473-DFA5-465D-A435-5D5BE1C27AD1}"/>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5434262" y="4038984"/>
            <a:ext cx="661737" cy="661738"/>
          </a:xfrm>
          <a:prstGeom prst="rect">
            <a:avLst/>
          </a:prstGeom>
        </p:spPr>
      </p:pic>
      <p:pic>
        <p:nvPicPr>
          <p:cNvPr id="37" name="Picture 36" descr="A picture containing smoke, dark, clouds&#10;&#10;Description automatically generated">
            <a:extLst>
              <a:ext uri="{FF2B5EF4-FFF2-40B4-BE49-F238E27FC236}">
                <a16:creationId xmlns:a16="http://schemas.microsoft.com/office/drawing/2014/main" id="{EBE5BEF1-A3BB-4327-A625-1578F117BDC9}"/>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095999" y="4048593"/>
            <a:ext cx="661737" cy="661738"/>
          </a:xfrm>
          <a:prstGeom prst="rect">
            <a:avLst/>
          </a:prstGeom>
        </p:spPr>
      </p:pic>
      <p:pic>
        <p:nvPicPr>
          <p:cNvPr id="38" name="Picture 37" descr="A picture containing smoke, dark, clouds&#10;&#10;Description automatically generated">
            <a:extLst>
              <a:ext uri="{FF2B5EF4-FFF2-40B4-BE49-F238E27FC236}">
                <a16:creationId xmlns:a16="http://schemas.microsoft.com/office/drawing/2014/main" id="{22D4B1DF-840C-4786-BBE5-A23C1124DA1E}"/>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757734" y="4058202"/>
            <a:ext cx="661737" cy="661738"/>
          </a:xfrm>
          <a:prstGeom prst="rect">
            <a:avLst/>
          </a:prstGeom>
        </p:spPr>
      </p:pic>
      <p:pic>
        <p:nvPicPr>
          <p:cNvPr id="39" name="Picture 38" descr="A picture containing smoke, dark, clouds&#10;&#10;Description automatically generated">
            <a:extLst>
              <a:ext uri="{FF2B5EF4-FFF2-40B4-BE49-F238E27FC236}">
                <a16:creationId xmlns:a16="http://schemas.microsoft.com/office/drawing/2014/main" id="{A012145D-F564-4990-B22C-7F37152D7E09}"/>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757734" y="4710331"/>
            <a:ext cx="661737" cy="661738"/>
          </a:xfrm>
          <a:prstGeom prst="rect">
            <a:avLst/>
          </a:prstGeom>
        </p:spPr>
      </p:pic>
      <p:pic>
        <p:nvPicPr>
          <p:cNvPr id="41" name="Picture 40" descr="A picture containing smoke, dark, clouds&#10;&#10;Description automatically generated">
            <a:extLst>
              <a:ext uri="{FF2B5EF4-FFF2-40B4-BE49-F238E27FC236}">
                <a16:creationId xmlns:a16="http://schemas.microsoft.com/office/drawing/2014/main" id="{B2205EF3-1C40-4614-88BE-646E2D816E1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9134388" y="4787350"/>
            <a:ext cx="671347" cy="671347"/>
          </a:xfrm>
          <a:prstGeom prst="rect">
            <a:avLst/>
          </a:prstGeom>
        </p:spPr>
      </p:pic>
      <p:pic>
        <p:nvPicPr>
          <p:cNvPr id="44" name="Picture 43" descr="A picture containing smoke, dark, clouds&#10;&#10;Description automatically generated">
            <a:extLst>
              <a:ext uri="{FF2B5EF4-FFF2-40B4-BE49-F238E27FC236}">
                <a16:creationId xmlns:a16="http://schemas.microsoft.com/office/drawing/2014/main" id="{D02E012A-1DC7-423D-9C21-B3ABEAF4FDD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134388" y="4117142"/>
            <a:ext cx="671347" cy="671347"/>
          </a:xfrm>
          <a:prstGeom prst="rect">
            <a:avLst/>
          </a:prstGeom>
        </p:spPr>
      </p:pic>
      <p:pic>
        <p:nvPicPr>
          <p:cNvPr id="45" name="Picture 44" descr="A picture containing smoke, dark, clouds&#10;&#10;Description automatically generated">
            <a:extLst>
              <a:ext uri="{FF2B5EF4-FFF2-40B4-BE49-F238E27FC236}">
                <a16:creationId xmlns:a16="http://schemas.microsoft.com/office/drawing/2014/main" id="{9CAF38EB-2BAD-4EFD-A17F-97C9379B666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805735" y="4117141"/>
            <a:ext cx="671347" cy="671347"/>
          </a:xfrm>
          <a:prstGeom prst="rect">
            <a:avLst/>
          </a:prstGeom>
        </p:spPr>
      </p:pic>
      <p:pic>
        <p:nvPicPr>
          <p:cNvPr id="46" name="Picture 45" descr="A picture containing smoke, dark, clouds&#10;&#10;Description automatically generated">
            <a:extLst>
              <a:ext uri="{FF2B5EF4-FFF2-40B4-BE49-F238E27FC236}">
                <a16:creationId xmlns:a16="http://schemas.microsoft.com/office/drawing/2014/main" id="{81959428-FC69-467C-8047-11F9752C0A6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9805734" y="4787350"/>
            <a:ext cx="671347" cy="671347"/>
          </a:xfrm>
          <a:prstGeom prst="rect">
            <a:avLst/>
          </a:prstGeom>
        </p:spPr>
      </p:pic>
      <p:pic>
        <p:nvPicPr>
          <p:cNvPr id="47" name="Picture 46" descr="A picture containing smoke, dark, clouds&#10;&#10;Description automatically generated">
            <a:extLst>
              <a:ext uri="{FF2B5EF4-FFF2-40B4-BE49-F238E27FC236}">
                <a16:creationId xmlns:a16="http://schemas.microsoft.com/office/drawing/2014/main" id="{7E02C583-008B-4166-90EC-11EFED9A9922}"/>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10477081" y="4799358"/>
            <a:ext cx="671347" cy="671347"/>
          </a:xfrm>
          <a:prstGeom prst="rect">
            <a:avLst/>
          </a:prstGeom>
        </p:spPr>
      </p:pic>
      <p:pic>
        <p:nvPicPr>
          <p:cNvPr id="48" name="Picture 47" descr="A picture containing smoke, dark, clouds&#10;&#10;Description automatically generated">
            <a:extLst>
              <a:ext uri="{FF2B5EF4-FFF2-40B4-BE49-F238E27FC236}">
                <a16:creationId xmlns:a16="http://schemas.microsoft.com/office/drawing/2014/main" id="{B3B990A0-9DAC-4E73-B449-C10308A3E16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10477080" y="4128011"/>
            <a:ext cx="671347" cy="671347"/>
          </a:xfrm>
          <a:prstGeom prst="rect">
            <a:avLst/>
          </a:prstGeom>
        </p:spPr>
      </p:pic>
      <p:pic>
        <p:nvPicPr>
          <p:cNvPr id="49" name="Picture 48" descr="A picture containing smoke, dark, clouds&#10;&#10;Description automatically generated">
            <a:extLst>
              <a:ext uri="{FF2B5EF4-FFF2-40B4-BE49-F238E27FC236}">
                <a16:creationId xmlns:a16="http://schemas.microsoft.com/office/drawing/2014/main" id="{70C5F548-64E4-436D-A991-E53E054F32D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11148426" y="4128010"/>
            <a:ext cx="671347" cy="671347"/>
          </a:xfrm>
          <a:prstGeom prst="rect">
            <a:avLst/>
          </a:prstGeom>
        </p:spPr>
      </p:pic>
      <p:pic>
        <p:nvPicPr>
          <p:cNvPr id="50" name="Picture 49" descr="A picture containing smoke, dark, clouds&#10;&#10;Description automatically generated">
            <a:extLst>
              <a:ext uri="{FF2B5EF4-FFF2-40B4-BE49-F238E27FC236}">
                <a16:creationId xmlns:a16="http://schemas.microsoft.com/office/drawing/2014/main" id="{F21C9819-A13C-423B-BB4A-D5604184D17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805733" y="3463783"/>
            <a:ext cx="671347" cy="671347"/>
          </a:xfrm>
          <a:prstGeom prst="rect">
            <a:avLst/>
          </a:prstGeom>
        </p:spPr>
      </p:pic>
      <p:pic>
        <p:nvPicPr>
          <p:cNvPr id="51" name="Picture 50" descr="A picture containing smoke, dark, clouds&#10;&#10;Description automatically generated">
            <a:extLst>
              <a:ext uri="{FF2B5EF4-FFF2-40B4-BE49-F238E27FC236}">
                <a16:creationId xmlns:a16="http://schemas.microsoft.com/office/drawing/2014/main" id="{9DC984F0-5A2E-4C62-AC5B-661FAC7A03D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10457858" y="3474653"/>
            <a:ext cx="671347" cy="671347"/>
          </a:xfrm>
          <a:prstGeom prst="rect">
            <a:avLst/>
          </a:prstGeom>
        </p:spPr>
      </p:pic>
      <p:pic>
        <p:nvPicPr>
          <p:cNvPr id="52" name="Picture 51" descr="A picture containing smoke, dark, clouds&#10;&#10;Description automatically generated">
            <a:extLst>
              <a:ext uri="{FF2B5EF4-FFF2-40B4-BE49-F238E27FC236}">
                <a16:creationId xmlns:a16="http://schemas.microsoft.com/office/drawing/2014/main" id="{46DACB4A-3E28-400C-8B39-6C8ED08FAEC2}"/>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139914" y="3474652"/>
            <a:ext cx="671347" cy="671347"/>
          </a:xfrm>
          <a:prstGeom prst="rect">
            <a:avLst/>
          </a:prstGeom>
        </p:spPr>
      </p:pic>
      <p:pic>
        <p:nvPicPr>
          <p:cNvPr id="22" name="Picture 21" descr="A picture containing smoke, dark, clouds&#10;&#10;Description automatically generated">
            <a:extLst>
              <a:ext uri="{FF2B5EF4-FFF2-40B4-BE49-F238E27FC236}">
                <a16:creationId xmlns:a16="http://schemas.microsoft.com/office/drawing/2014/main" id="{C5C686EE-26C8-4365-A302-73A26B1C6EC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255919" y="2938112"/>
            <a:ext cx="661737" cy="661737"/>
          </a:xfrm>
          <a:prstGeom prst="rect">
            <a:avLst/>
          </a:prstGeom>
        </p:spPr>
      </p:pic>
      <p:pic>
        <p:nvPicPr>
          <p:cNvPr id="23" name="Picture 22" descr="A picture containing smoke, dark, clouds&#10;&#10;Description automatically generated">
            <a:extLst>
              <a:ext uri="{FF2B5EF4-FFF2-40B4-BE49-F238E27FC236}">
                <a16:creationId xmlns:a16="http://schemas.microsoft.com/office/drawing/2014/main" id="{E39F25E2-0871-4019-8ABD-40EBB11A2896}"/>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63600" t="47383" r="29843" b="42377"/>
          <a:stretch/>
        </p:blipFill>
        <p:spPr>
          <a:xfrm>
            <a:off x="3189947" y="3067618"/>
            <a:ext cx="1714919" cy="1714919"/>
          </a:xfrm>
          <a:prstGeom prst="rect">
            <a:avLst/>
          </a:prstGeom>
        </p:spPr>
      </p:pic>
      <p:pic>
        <p:nvPicPr>
          <p:cNvPr id="58" name="Picture 57">
            <a:extLst>
              <a:ext uri="{FF2B5EF4-FFF2-40B4-BE49-F238E27FC236}">
                <a16:creationId xmlns:a16="http://schemas.microsoft.com/office/drawing/2014/main" id="{1AB51B96-BE52-4CFE-AEDC-F83C40DBA455}"/>
              </a:ext>
            </a:extLst>
          </p:cNvPr>
          <p:cNvPicPr>
            <a:picLocks noChangeAspect="1"/>
          </p:cNvPicPr>
          <p:nvPr/>
        </p:nvPicPr>
        <p:blipFill>
          <a:blip r:embed="rId4"/>
          <a:stretch>
            <a:fillRect/>
          </a:stretch>
        </p:blipFill>
        <p:spPr>
          <a:xfrm>
            <a:off x="3678864" y="5724547"/>
            <a:ext cx="4172532" cy="1838582"/>
          </a:xfrm>
          <a:prstGeom prst="rect">
            <a:avLst/>
          </a:prstGeom>
        </p:spPr>
      </p:pic>
      <p:pic>
        <p:nvPicPr>
          <p:cNvPr id="61" name="Picture 60" descr="A picture containing smoke, dark, clouds&#10;&#10;Description automatically generated">
            <a:extLst>
              <a:ext uri="{FF2B5EF4-FFF2-40B4-BE49-F238E27FC236}">
                <a16:creationId xmlns:a16="http://schemas.microsoft.com/office/drawing/2014/main" id="{B578289E-0499-4CB3-BD86-C7330ACC095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3748096" y="5875724"/>
            <a:ext cx="661737" cy="661737"/>
          </a:xfrm>
          <a:prstGeom prst="rect">
            <a:avLst/>
          </a:prstGeom>
        </p:spPr>
      </p:pic>
      <p:pic>
        <p:nvPicPr>
          <p:cNvPr id="62" name="Picture 61" descr="A picture containing smoke, dark, clouds&#10;&#10;Description automatically generated">
            <a:extLst>
              <a:ext uri="{FF2B5EF4-FFF2-40B4-BE49-F238E27FC236}">
                <a16:creationId xmlns:a16="http://schemas.microsoft.com/office/drawing/2014/main" id="{E6144C94-BDAE-4858-A6C4-9F01598C4935}"/>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4409835" y="5838219"/>
            <a:ext cx="661737" cy="661737"/>
          </a:xfrm>
          <a:prstGeom prst="rect">
            <a:avLst/>
          </a:prstGeom>
        </p:spPr>
      </p:pic>
      <p:pic>
        <p:nvPicPr>
          <p:cNvPr id="63" name="Picture 62" descr="A picture containing smoke, dark, clouds&#10;&#10;Description automatically generated">
            <a:extLst>
              <a:ext uri="{FF2B5EF4-FFF2-40B4-BE49-F238E27FC236}">
                <a16:creationId xmlns:a16="http://schemas.microsoft.com/office/drawing/2014/main" id="{6474F5A0-8377-49F4-9542-85DADCB82A1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071572" y="5838219"/>
            <a:ext cx="661737" cy="661737"/>
          </a:xfrm>
          <a:prstGeom prst="rect">
            <a:avLst/>
          </a:prstGeom>
        </p:spPr>
      </p:pic>
      <p:pic>
        <p:nvPicPr>
          <p:cNvPr id="64" name="Picture 63" descr="A picture containing smoke, dark, clouds&#10;&#10;Description automatically generated">
            <a:extLst>
              <a:ext uri="{FF2B5EF4-FFF2-40B4-BE49-F238E27FC236}">
                <a16:creationId xmlns:a16="http://schemas.microsoft.com/office/drawing/2014/main" id="{54C624FE-A8A4-43CE-9EED-3FA832D49B59}"/>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3748097" y="6499956"/>
            <a:ext cx="661737" cy="661737"/>
          </a:xfrm>
          <a:prstGeom prst="rect">
            <a:avLst/>
          </a:prstGeom>
        </p:spPr>
      </p:pic>
      <p:pic>
        <p:nvPicPr>
          <p:cNvPr id="65" name="Picture 64" descr="A picture containing smoke, dark, clouds&#10;&#10;Description automatically generated">
            <a:extLst>
              <a:ext uri="{FF2B5EF4-FFF2-40B4-BE49-F238E27FC236}">
                <a16:creationId xmlns:a16="http://schemas.microsoft.com/office/drawing/2014/main" id="{FA3B57E1-97B9-48F7-8975-0D47525C6031}"/>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4409834" y="6499956"/>
            <a:ext cx="661737" cy="661737"/>
          </a:xfrm>
          <a:prstGeom prst="rect">
            <a:avLst/>
          </a:prstGeom>
        </p:spPr>
      </p:pic>
      <p:pic>
        <p:nvPicPr>
          <p:cNvPr id="66" name="Picture 65" descr="A picture containing smoke, dark, clouds&#10;&#10;Description automatically generated">
            <a:extLst>
              <a:ext uri="{FF2B5EF4-FFF2-40B4-BE49-F238E27FC236}">
                <a16:creationId xmlns:a16="http://schemas.microsoft.com/office/drawing/2014/main" id="{802F00A1-A20C-4494-9905-6FCAD0A9AFF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071571" y="6499956"/>
            <a:ext cx="661737" cy="661737"/>
          </a:xfrm>
          <a:prstGeom prst="rect">
            <a:avLst/>
          </a:prstGeom>
        </p:spPr>
      </p:pic>
      <p:pic>
        <p:nvPicPr>
          <p:cNvPr id="67" name="Picture 66" descr="A picture containing smoke, dark, clouds&#10;&#10;Description automatically generated">
            <a:extLst>
              <a:ext uri="{FF2B5EF4-FFF2-40B4-BE49-F238E27FC236}">
                <a16:creationId xmlns:a16="http://schemas.microsoft.com/office/drawing/2014/main" id="{D56A4C7D-FF7A-4A23-8BC7-1C73F7533A7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733308" y="5823803"/>
            <a:ext cx="661737" cy="661737"/>
          </a:xfrm>
          <a:prstGeom prst="rect">
            <a:avLst/>
          </a:prstGeom>
        </p:spPr>
      </p:pic>
      <p:pic>
        <p:nvPicPr>
          <p:cNvPr id="68" name="Picture 67" descr="A picture containing smoke, dark, clouds&#10;&#10;Description automatically generated">
            <a:extLst>
              <a:ext uri="{FF2B5EF4-FFF2-40B4-BE49-F238E27FC236}">
                <a16:creationId xmlns:a16="http://schemas.microsoft.com/office/drawing/2014/main" id="{E0E4BB1F-F13F-450E-B47F-A7433575C3B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6395045" y="5823803"/>
            <a:ext cx="661737" cy="661737"/>
          </a:xfrm>
          <a:prstGeom prst="rect">
            <a:avLst/>
          </a:prstGeom>
        </p:spPr>
      </p:pic>
      <p:pic>
        <p:nvPicPr>
          <p:cNvPr id="69" name="Picture 68" descr="A picture containing smoke, dark, clouds&#10;&#10;Description automatically generated">
            <a:extLst>
              <a:ext uri="{FF2B5EF4-FFF2-40B4-BE49-F238E27FC236}">
                <a16:creationId xmlns:a16="http://schemas.microsoft.com/office/drawing/2014/main" id="{C522FA9A-BB39-408E-B36D-A4D869FB9246}"/>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7056782" y="5823803"/>
            <a:ext cx="661737" cy="661737"/>
          </a:xfrm>
          <a:prstGeom prst="rect">
            <a:avLst/>
          </a:prstGeom>
        </p:spPr>
      </p:pic>
      <p:pic>
        <p:nvPicPr>
          <p:cNvPr id="70" name="Picture 69" descr="A picture containing smoke, dark, clouds&#10;&#10;Description automatically generated">
            <a:extLst>
              <a:ext uri="{FF2B5EF4-FFF2-40B4-BE49-F238E27FC236}">
                <a16:creationId xmlns:a16="http://schemas.microsoft.com/office/drawing/2014/main" id="{0C9E556A-5A17-4641-BFB9-2A63B65D1449}"/>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733307" y="6485540"/>
            <a:ext cx="661737" cy="661737"/>
          </a:xfrm>
          <a:prstGeom prst="rect">
            <a:avLst/>
          </a:prstGeom>
        </p:spPr>
      </p:pic>
      <p:pic>
        <p:nvPicPr>
          <p:cNvPr id="71" name="Picture 70" descr="A picture containing smoke, dark, clouds&#10;&#10;Description automatically generated">
            <a:extLst>
              <a:ext uri="{FF2B5EF4-FFF2-40B4-BE49-F238E27FC236}">
                <a16:creationId xmlns:a16="http://schemas.microsoft.com/office/drawing/2014/main" id="{66232B65-0761-4150-81E5-932C91A9FE0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6395044" y="6485540"/>
            <a:ext cx="661737" cy="661737"/>
          </a:xfrm>
          <a:prstGeom prst="rect">
            <a:avLst/>
          </a:prstGeom>
        </p:spPr>
      </p:pic>
      <p:pic>
        <p:nvPicPr>
          <p:cNvPr id="72" name="Picture 71" descr="A picture containing smoke, dark, clouds&#10;&#10;Description automatically generated">
            <a:extLst>
              <a:ext uri="{FF2B5EF4-FFF2-40B4-BE49-F238E27FC236}">
                <a16:creationId xmlns:a16="http://schemas.microsoft.com/office/drawing/2014/main" id="{5D82BE63-BCEC-40B7-9DBE-F5A96B54B9F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7917834" y="6362597"/>
            <a:ext cx="661737" cy="661737"/>
          </a:xfrm>
          <a:prstGeom prst="rect">
            <a:avLst/>
          </a:prstGeom>
        </p:spPr>
      </p:pic>
    </p:spTree>
    <p:extLst>
      <p:ext uri="{BB962C8B-B14F-4D97-AF65-F5344CB8AC3E}">
        <p14:creationId xmlns:p14="http://schemas.microsoft.com/office/powerpoint/2010/main" val="60586266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2308324"/>
          </a:xfrm>
          <a:prstGeom prst="rect">
            <a:avLst/>
          </a:prstGeom>
          <a:noFill/>
        </p:spPr>
        <p:txBody>
          <a:bodyPr wrap="square" rtlCol="0">
            <a:spAutoFit/>
          </a:bodyPr>
          <a:lstStyle/>
          <a:p>
            <a:r>
              <a:rPr lang="en-CA" b="1" u="sng" dirty="0"/>
              <a:t>Rules/Arbitrary Design Decisions</a:t>
            </a:r>
          </a:p>
          <a:p>
            <a:pPr marL="285750" indent="-285750">
              <a:buFont typeface="Arial" panose="020B0604020202020204" pitchFamily="34" charset="0"/>
              <a:buChar char="•"/>
            </a:pPr>
            <a:r>
              <a:rPr lang="en-CA" dirty="0"/>
              <a:t>Number of players: 2 – 6</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r>
              <a:rPr lang="en-CA" dirty="0"/>
              <a:t>Maximum map size: 24</a:t>
            </a:r>
          </a:p>
          <a:p>
            <a:pPr marL="285750" indent="-285750">
              <a:buFont typeface="Arial" panose="020B0604020202020204" pitchFamily="34" charset="0"/>
              <a:buChar char="•"/>
            </a:pPr>
            <a:r>
              <a:rPr lang="en-CA" dirty="0"/>
              <a:t>Minimum map size: 8</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304700-3D99-42FB-8108-373AD7AE6113}"/>
              </a:ext>
            </a:extLst>
          </p:cNvPr>
          <p:cNvSpPr>
            <a:spLocks noGrp="1"/>
          </p:cNvSpPr>
          <p:nvPr>
            <p:ph idx="1"/>
          </p:nvPr>
        </p:nvSpPr>
        <p:spPr>
          <a:xfrm>
            <a:off x="3271157" y="136162"/>
            <a:ext cx="5649686" cy="1431381"/>
          </a:xfrm>
        </p:spPr>
        <p:txBody>
          <a:bodyPr>
            <a:normAutofit/>
          </a:bodyPr>
          <a:lstStyle/>
          <a:p>
            <a:pPr marL="0" indent="0">
              <a:buNone/>
            </a:pPr>
            <a:r>
              <a:rPr lang="en-GB" dirty="0">
                <a:effectLst/>
                <a:latin typeface="Freestyle Script" panose="030804020302050B0404" pitchFamily="66" charset="0"/>
              </a:rPr>
              <a:t>Maybe I should take y'all to Rome,</a:t>
            </a:r>
          </a:p>
          <a:p>
            <a:pPr marL="0" indent="0" algn="l">
              <a:buNone/>
            </a:pPr>
            <a:r>
              <a:rPr lang="en-GB" dirty="0">
                <a:solidFill>
                  <a:srgbClr val="1C1E21"/>
                </a:solidFill>
                <a:latin typeface="Freestyle Script" panose="030804020302050B0404" pitchFamily="66" charset="0"/>
              </a:rPr>
              <a:t>l</a:t>
            </a:r>
            <a:r>
              <a:rPr lang="en-GB" b="0" i="0" dirty="0">
                <a:solidFill>
                  <a:srgbClr val="1C1E21"/>
                </a:solidFill>
                <a:effectLst/>
                <a:latin typeface="Freestyle Script" panose="030804020302050B0404" pitchFamily="66" charset="0"/>
              </a:rPr>
              <a:t>ike Romulus and Remus</a:t>
            </a:r>
            <a:endParaRPr lang="en-CA" dirty="0">
              <a:latin typeface="Freestyle Script" panose="030804020302050B0404" pitchFamily="66" charset="0"/>
            </a:endParaRPr>
          </a:p>
        </p:txBody>
      </p:sp>
      <p:sp>
        <p:nvSpPr>
          <p:cNvPr id="4" name="Content Placeholder 2">
            <a:extLst>
              <a:ext uri="{FF2B5EF4-FFF2-40B4-BE49-F238E27FC236}">
                <a16:creationId xmlns:a16="http://schemas.microsoft.com/office/drawing/2014/main" id="{7A5DF982-81D9-4073-85AA-A5344F12806C}"/>
              </a:ext>
            </a:extLst>
          </p:cNvPr>
          <p:cNvSpPr txBox="1">
            <a:spLocks/>
          </p:cNvSpPr>
          <p:nvPr/>
        </p:nvSpPr>
        <p:spPr>
          <a:xfrm>
            <a:off x="3271156" y="1499053"/>
            <a:ext cx="6386649"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WScrpc" panose="00000400000000000000" pitchFamily="2" charset="0"/>
                <a:ea typeface="Kigelia Light" panose="020B0502040204020203" pitchFamily="34" charset="0"/>
                <a:cs typeface="Kigelia Light" panose="020B0502040204020203" pitchFamily="34" charset="0"/>
              </a:rPr>
              <a:t>Maybe I should take y'all to Rome,</a:t>
            </a:r>
          </a:p>
          <a:p>
            <a:pPr marL="0" indent="0">
              <a:buFont typeface="Arial" panose="020B0604020202020204" pitchFamily="34" charset="0"/>
              <a:buNone/>
            </a:pPr>
            <a:r>
              <a:rPr lang="en-GB" dirty="0">
                <a:solidFill>
                  <a:srgbClr val="1C1E21"/>
                </a:solidFill>
                <a:latin typeface="SWScrpc" panose="00000400000000000000" pitchFamily="2" charset="0"/>
                <a:ea typeface="Kigelia Light" panose="020B0502040204020203" pitchFamily="34" charset="0"/>
                <a:cs typeface="Kigelia Light" panose="020B0502040204020203" pitchFamily="34" charset="0"/>
              </a:rPr>
              <a:t>like Romulus and Remus</a:t>
            </a:r>
            <a:endParaRPr lang="en-CA" dirty="0">
              <a:latin typeface="SWScrpc" panose="00000400000000000000" pitchFamily="2" charset="0"/>
              <a:ea typeface="Kigelia Light" panose="020B0502040204020203" pitchFamily="34" charset="0"/>
              <a:cs typeface="Kigelia Light" panose="020B0502040204020203" pitchFamily="34" charset="0"/>
            </a:endParaRPr>
          </a:p>
        </p:txBody>
      </p:sp>
      <p:sp>
        <p:nvSpPr>
          <p:cNvPr id="5" name="Content Placeholder 2">
            <a:extLst>
              <a:ext uri="{FF2B5EF4-FFF2-40B4-BE49-F238E27FC236}">
                <a16:creationId xmlns:a16="http://schemas.microsoft.com/office/drawing/2014/main" id="{6D623605-64EC-4F5B-9176-9791D4BDFFE4}"/>
              </a:ext>
            </a:extLst>
          </p:cNvPr>
          <p:cNvSpPr txBox="1">
            <a:spLocks/>
          </p:cNvSpPr>
          <p:nvPr/>
        </p:nvSpPr>
        <p:spPr>
          <a:xfrm>
            <a:off x="3336471" y="2930434"/>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Monotype Corsiva" panose="03010101010201010101" pitchFamily="66" charset="0"/>
              </a:rPr>
              <a:t>Maybe I should take y'all to Rome,</a:t>
            </a:r>
          </a:p>
          <a:p>
            <a:pPr marL="0" indent="0">
              <a:buFont typeface="Arial" panose="020B0604020202020204" pitchFamily="34" charset="0"/>
              <a:buNone/>
            </a:pPr>
            <a:r>
              <a:rPr lang="en-GB" dirty="0">
                <a:solidFill>
                  <a:srgbClr val="1C1E21"/>
                </a:solidFill>
                <a:latin typeface="Monotype Corsiva" panose="03010101010201010101" pitchFamily="66" charset="0"/>
              </a:rPr>
              <a:t>like Romulus and Remus</a:t>
            </a:r>
            <a:endParaRPr lang="en-CA" dirty="0">
              <a:latin typeface="Monotype Corsiva" panose="03010101010201010101" pitchFamily="66" charset="0"/>
            </a:endParaRPr>
          </a:p>
        </p:txBody>
      </p:sp>
      <p:sp>
        <p:nvSpPr>
          <p:cNvPr id="6" name="Content Placeholder 2">
            <a:extLst>
              <a:ext uri="{FF2B5EF4-FFF2-40B4-BE49-F238E27FC236}">
                <a16:creationId xmlns:a16="http://schemas.microsoft.com/office/drawing/2014/main" id="{594B1FF9-E351-4CB4-A8C5-DF7E3935F8D8}"/>
              </a:ext>
            </a:extLst>
          </p:cNvPr>
          <p:cNvSpPr txBox="1">
            <a:spLocks/>
          </p:cNvSpPr>
          <p:nvPr/>
        </p:nvSpPr>
        <p:spPr>
          <a:xfrm>
            <a:off x="3336471" y="4293325"/>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cript MT Bold" panose="03040602040607080904" pitchFamily="66" charset="0"/>
              </a:rPr>
              <a:t>Maybe I should take y'all to Rome,</a:t>
            </a:r>
          </a:p>
          <a:p>
            <a:pPr marL="0" indent="0">
              <a:buFont typeface="Arial" panose="020B0604020202020204" pitchFamily="34" charset="0"/>
              <a:buNone/>
            </a:pPr>
            <a:r>
              <a:rPr lang="en-GB" dirty="0">
                <a:solidFill>
                  <a:srgbClr val="1C1E21"/>
                </a:solidFill>
                <a:latin typeface="Script MT Bold" panose="03040602040607080904" pitchFamily="66" charset="0"/>
              </a:rPr>
              <a:t>like </a:t>
            </a:r>
            <a:r>
              <a:rPr lang="en-GB" b="1" dirty="0">
                <a:solidFill>
                  <a:srgbClr val="1C1E21"/>
                </a:solidFill>
                <a:latin typeface="Script MT Bold" panose="03040602040607080904" pitchFamily="66" charset="0"/>
              </a:rPr>
              <a:t>Romulus</a:t>
            </a:r>
            <a:r>
              <a:rPr lang="en-GB" dirty="0">
                <a:solidFill>
                  <a:srgbClr val="1C1E21"/>
                </a:solidFill>
                <a:latin typeface="Script MT Bold" panose="03040602040607080904" pitchFamily="66" charset="0"/>
              </a:rPr>
              <a:t> and Remus</a:t>
            </a:r>
            <a:endParaRPr lang="en-CA" dirty="0">
              <a:latin typeface="Script MT Bold" panose="03040602040607080904" pitchFamily="66" charset="0"/>
            </a:endParaRPr>
          </a:p>
        </p:txBody>
      </p:sp>
      <p:sp>
        <p:nvSpPr>
          <p:cNvPr id="7" name="TextBox 6">
            <a:extLst>
              <a:ext uri="{FF2B5EF4-FFF2-40B4-BE49-F238E27FC236}">
                <a16:creationId xmlns:a16="http://schemas.microsoft.com/office/drawing/2014/main" id="{EDD782B7-07FB-40FF-97FF-DE1EA964E529}"/>
              </a:ext>
            </a:extLst>
          </p:cNvPr>
          <p:cNvSpPr txBox="1"/>
          <p:nvPr/>
        </p:nvSpPr>
        <p:spPr>
          <a:xfrm>
            <a:off x="6278880" y="5281550"/>
            <a:ext cx="3048000" cy="369332"/>
          </a:xfrm>
          <a:prstGeom prst="rect">
            <a:avLst/>
          </a:prstGeom>
          <a:noFill/>
        </p:spPr>
        <p:txBody>
          <a:bodyPr wrap="square" rtlCol="0">
            <a:spAutoFit/>
          </a:bodyPr>
          <a:lstStyle/>
          <a:p>
            <a:r>
              <a:rPr lang="en-CA" dirty="0"/>
              <a:t>- ISAIAH JAMES MILLER</a:t>
            </a:r>
          </a:p>
        </p:txBody>
      </p:sp>
      <p:sp>
        <p:nvSpPr>
          <p:cNvPr id="8" name="TextBox 7">
            <a:extLst>
              <a:ext uri="{FF2B5EF4-FFF2-40B4-BE49-F238E27FC236}">
                <a16:creationId xmlns:a16="http://schemas.microsoft.com/office/drawing/2014/main" id="{7999648D-6559-4000-9BA5-22881586C2D1}"/>
              </a:ext>
            </a:extLst>
          </p:cNvPr>
          <p:cNvSpPr txBox="1"/>
          <p:nvPr/>
        </p:nvSpPr>
        <p:spPr>
          <a:xfrm>
            <a:off x="417465" y="6066600"/>
            <a:ext cx="6096000" cy="646331"/>
          </a:xfrm>
          <a:prstGeom prst="rect">
            <a:avLst/>
          </a:prstGeom>
          <a:noFill/>
        </p:spPr>
        <p:txBody>
          <a:bodyPr wrap="square">
            <a:spAutoFit/>
          </a:bodyPr>
          <a:lstStyle/>
          <a:p>
            <a:r>
              <a:rPr lang="en-GB" dirty="0">
                <a:hlinkClick r:id="rId2"/>
              </a:rPr>
              <a:t>Create Custom Stickers, Labels, Tattoos and Decals at </a:t>
            </a:r>
            <a:r>
              <a:rPr lang="en-GB" dirty="0" err="1">
                <a:hlinkClick r:id="rId2"/>
              </a:rPr>
              <a:t>StickerYou</a:t>
            </a:r>
            <a:r>
              <a:rPr lang="en-GB" dirty="0">
                <a:hlinkClick r:id="rId2"/>
              </a:rPr>
              <a:t> | </a:t>
            </a:r>
            <a:r>
              <a:rPr lang="en-GB" dirty="0" err="1">
                <a:hlinkClick r:id="rId2"/>
              </a:rPr>
              <a:t>StickerYou</a:t>
            </a:r>
            <a:endParaRPr lang="en-CA" dirty="0"/>
          </a:p>
        </p:txBody>
      </p:sp>
    </p:spTree>
    <p:extLst>
      <p:ext uri="{BB962C8B-B14F-4D97-AF65-F5344CB8AC3E}">
        <p14:creationId xmlns:p14="http://schemas.microsoft.com/office/powerpoint/2010/main" val="37219199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896E9-57B8-4761-9887-41CD9DBAD96B}"/>
              </a:ext>
            </a:extLst>
          </p:cNvPr>
          <p:cNvSpPr>
            <a:spLocks noGrp="1"/>
          </p:cNvSpPr>
          <p:nvPr>
            <p:ph type="title"/>
          </p:nvPr>
        </p:nvSpPr>
        <p:spPr>
          <a:xfrm>
            <a:off x="-17922" y="11800"/>
            <a:ext cx="4386943" cy="531858"/>
          </a:xfrm>
        </p:spPr>
        <p:txBody>
          <a:bodyPr>
            <a:normAutofit/>
          </a:bodyPr>
          <a:lstStyle/>
          <a:p>
            <a:r>
              <a:rPr lang="en-CA" sz="3200" u="sng" dirty="0"/>
              <a:t>Decision A: Font</a:t>
            </a:r>
          </a:p>
        </p:txBody>
      </p:sp>
      <p:pic>
        <p:nvPicPr>
          <p:cNvPr id="5" name="Picture 4">
            <a:extLst>
              <a:ext uri="{FF2B5EF4-FFF2-40B4-BE49-F238E27FC236}">
                <a16:creationId xmlns:a16="http://schemas.microsoft.com/office/drawing/2014/main" id="{ED0209ED-5A30-4667-AD11-477C8D6835B9}"/>
              </a:ext>
            </a:extLst>
          </p:cNvPr>
          <p:cNvPicPr>
            <a:picLocks noChangeAspect="1"/>
          </p:cNvPicPr>
          <p:nvPr/>
        </p:nvPicPr>
        <p:blipFill>
          <a:blip r:embed="rId2"/>
          <a:stretch>
            <a:fillRect/>
          </a:stretch>
        </p:blipFill>
        <p:spPr>
          <a:xfrm>
            <a:off x="1556882" y="546496"/>
            <a:ext cx="6525536" cy="1057423"/>
          </a:xfrm>
          <a:prstGeom prst="rect">
            <a:avLst/>
          </a:prstGeom>
        </p:spPr>
      </p:pic>
      <p:sp>
        <p:nvSpPr>
          <p:cNvPr id="6" name="TextBox 5">
            <a:extLst>
              <a:ext uri="{FF2B5EF4-FFF2-40B4-BE49-F238E27FC236}">
                <a16:creationId xmlns:a16="http://schemas.microsoft.com/office/drawing/2014/main" id="{48E10D85-5F52-462D-B663-8F4EE30069C7}"/>
              </a:ext>
            </a:extLst>
          </p:cNvPr>
          <p:cNvSpPr txBox="1"/>
          <p:nvPr/>
        </p:nvSpPr>
        <p:spPr>
          <a:xfrm>
            <a:off x="367690" y="2671699"/>
            <a:ext cx="1138218" cy="369332"/>
          </a:xfrm>
          <a:prstGeom prst="rect">
            <a:avLst/>
          </a:prstGeom>
          <a:noFill/>
        </p:spPr>
        <p:txBody>
          <a:bodyPr wrap="square" rtlCol="0">
            <a:spAutoFit/>
          </a:bodyPr>
          <a:lstStyle/>
          <a:p>
            <a:r>
              <a:rPr lang="en-CA" dirty="0"/>
              <a:t>Challenge</a:t>
            </a:r>
          </a:p>
        </p:txBody>
      </p:sp>
      <p:pic>
        <p:nvPicPr>
          <p:cNvPr id="8" name="Picture 7">
            <a:extLst>
              <a:ext uri="{FF2B5EF4-FFF2-40B4-BE49-F238E27FC236}">
                <a16:creationId xmlns:a16="http://schemas.microsoft.com/office/drawing/2014/main" id="{88008500-C378-4847-BD86-D935F1714FD3}"/>
              </a:ext>
            </a:extLst>
          </p:cNvPr>
          <p:cNvPicPr>
            <a:picLocks noChangeAspect="1"/>
          </p:cNvPicPr>
          <p:nvPr/>
        </p:nvPicPr>
        <p:blipFill>
          <a:blip r:embed="rId3"/>
          <a:stretch>
            <a:fillRect/>
          </a:stretch>
        </p:blipFill>
        <p:spPr>
          <a:xfrm>
            <a:off x="1556882" y="2029249"/>
            <a:ext cx="6315550" cy="1211807"/>
          </a:xfrm>
          <a:prstGeom prst="rect">
            <a:avLst/>
          </a:prstGeom>
        </p:spPr>
      </p:pic>
      <p:sp>
        <p:nvSpPr>
          <p:cNvPr id="9" name="TextBox 8">
            <a:extLst>
              <a:ext uri="{FF2B5EF4-FFF2-40B4-BE49-F238E27FC236}">
                <a16:creationId xmlns:a16="http://schemas.microsoft.com/office/drawing/2014/main" id="{3B256533-4486-44DD-AAC7-554A62F0BB7A}"/>
              </a:ext>
            </a:extLst>
          </p:cNvPr>
          <p:cNvSpPr txBox="1"/>
          <p:nvPr/>
        </p:nvSpPr>
        <p:spPr>
          <a:xfrm>
            <a:off x="675363" y="516480"/>
            <a:ext cx="3000375" cy="769441"/>
          </a:xfrm>
          <a:prstGeom prst="rect">
            <a:avLst/>
          </a:prstGeom>
          <a:noFill/>
        </p:spPr>
        <p:txBody>
          <a:bodyPr wrap="square" rtlCol="0">
            <a:spAutoFit/>
          </a:bodyPr>
          <a:lstStyle/>
          <a:p>
            <a:r>
              <a:rPr lang="en-CA" sz="4400" dirty="0"/>
              <a:t>1.</a:t>
            </a:r>
          </a:p>
        </p:txBody>
      </p:sp>
      <p:sp>
        <p:nvSpPr>
          <p:cNvPr id="10" name="TextBox 9">
            <a:extLst>
              <a:ext uri="{FF2B5EF4-FFF2-40B4-BE49-F238E27FC236}">
                <a16:creationId xmlns:a16="http://schemas.microsoft.com/office/drawing/2014/main" id="{0917A1FA-E0D6-4022-92E3-5DE698CBB849}"/>
              </a:ext>
            </a:extLst>
          </p:cNvPr>
          <p:cNvSpPr txBox="1"/>
          <p:nvPr/>
        </p:nvSpPr>
        <p:spPr>
          <a:xfrm>
            <a:off x="709157" y="1986033"/>
            <a:ext cx="3000375" cy="769441"/>
          </a:xfrm>
          <a:prstGeom prst="rect">
            <a:avLst/>
          </a:prstGeom>
          <a:noFill/>
        </p:spPr>
        <p:txBody>
          <a:bodyPr wrap="square" rtlCol="0">
            <a:spAutoFit/>
          </a:bodyPr>
          <a:lstStyle/>
          <a:p>
            <a:r>
              <a:rPr lang="en-CA" sz="4400" dirty="0"/>
              <a:t>2.</a:t>
            </a:r>
          </a:p>
        </p:txBody>
      </p:sp>
      <p:sp>
        <p:nvSpPr>
          <p:cNvPr id="11" name="TextBox 10">
            <a:extLst>
              <a:ext uri="{FF2B5EF4-FFF2-40B4-BE49-F238E27FC236}">
                <a16:creationId xmlns:a16="http://schemas.microsoft.com/office/drawing/2014/main" id="{4EDDFD40-3707-43DD-88D7-145ACE5EEBCC}"/>
              </a:ext>
            </a:extLst>
          </p:cNvPr>
          <p:cNvSpPr txBox="1"/>
          <p:nvPr/>
        </p:nvSpPr>
        <p:spPr>
          <a:xfrm>
            <a:off x="326213" y="1178404"/>
            <a:ext cx="1316366" cy="369332"/>
          </a:xfrm>
          <a:prstGeom prst="rect">
            <a:avLst/>
          </a:prstGeom>
          <a:noFill/>
        </p:spPr>
        <p:txBody>
          <a:bodyPr wrap="square" rtlCol="0">
            <a:spAutoFit/>
          </a:bodyPr>
          <a:lstStyle/>
          <a:p>
            <a:r>
              <a:rPr lang="en-CA" dirty="0"/>
              <a:t>Script Bold</a:t>
            </a:r>
          </a:p>
        </p:txBody>
      </p:sp>
      <p:pic>
        <p:nvPicPr>
          <p:cNvPr id="13" name="Picture 12">
            <a:extLst>
              <a:ext uri="{FF2B5EF4-FFF2-40B4-BE49-F238E27FC236}">
                <a16:creationId xmlns:a16="http://schemas.microsoft.com/office/drawing/2014/main" id="{5BA25A59-BC24-4FDC-A769-A6B43BE71E67}"/>
              </a:ext>
            </a:extLst>
          </p:cNvPr>
          <p:cNvPicPr>
            <a:picLocks noChangeAspect="1"/>
          </p:cNvPicPr>
          <p:nvPr/>
        </p:nvPicPr>
        <p:blipFill>
          <a:blip r:embed="rId4"/>
          <a:stretch>
            <a:fillRect/>
          </a:stretch>
        </p:blipFill>
        <p:spPr>
          <a:xfrm>
            <a:off x="1556882" y="3656149"/>
            <a:ext cx="5653543" cy="1201570"/>
          </a:xfrm>
          <a:prstGeom prst="rect">
            <a:avLst/>
          </a:prstGeom>
        </p:spPr>
      </p:pic>
      <p:sp>
        <p:nvSpPr>
          <p:cNvPr id="14" name="TextBox 13">
            <a:extLst>
              <a:ext uri="{FF2B5EF4-FFF2-40B4-BE49-F238E27FC236}">
                <a16:creationId xmlns:a16="http://schemas.microsoft.com/office/drawing/2014/main" id="{A2C10D4A-AB6E-4062-ABC2-98B4938756F4}"/>
              </a:ext>
            </a:extLst>
          </p:cNvPr>
          <p:cNvSpPr txBox="1"/>
          <p:nvPr/>
        </p:nvSpPr>
        <p:spPr>
          <a:xfrm>
            <a:off x="675364" y="3716754"/>
            <a:ext cx="3000375" cy="769441"/>
          </a:xfrm>
          <a:prstGeom prst="rect">
            <a:avLst/>
          </a:prstGeom>
          <a:noFill/>
        </p:spPr>
        <p:txBody>
          <a:bodyPr wrap="square" rtlCol="0">
            <a:spAutoFit/>
          </a:bodyPr>
          <a:lstStyle/>
          <a:p>
            <a:r>
              <a:rPr lang="en-CA" sz="4400" dirty="0"/>
              <a:t>3.</a:t>
            </a:r>
          </a:p>
        </p:txBody>
      </p:sp>
      <p:sp>
        <p:nvSpPr>
          <p:cNvPr id="15" name="TextBox 14">
            <a:extLst>
              <a:ext uri="{FF2B5EF4-FFF2-40B4-BE49-F238E27FC236}">
                <a16:creationId xmlns:a16="http://schemas.microsoft.com/office/drawing/2014/main" id="{A244B3C9-2A43-4EEC-88DC-26458055750C}"/>
              </a:ext>
            </a:extLst>
          </p:cNvPr>
          <p:cNvSpPr txBox="1"/>
          <p:nvPr/>
        </p:nvSpPr>
        <p:spPr>
          <a:xfrm>
            <a:off x="466289" y="4368440"/>
            <a:ext cx="1138218" cy="369332"/>
          </a:xfrm>
          <a:prstGeom prst="rect">
            <a:avLst/>
          </a:prstGeom>
          <a:noFill/>
        </p:spPr>
        <p:txBody>
          <a:bodyPr wrap="square" rtlCol="0">
            <a:spAutoFit/>
          </a:bodyPr>
          <a:lstStyle/>
          <a:p>
            <a:r>
              <a:rPr lang="en-CA" dirty="0" err="1"/>
              <a:t>Pacifico</a:t>
            </a:r>
            <a:endParaRPr lang="en-CA" dirty="0"/>
          </a:p>
        </p:txBody>
      </p:sp>
      <p:pic>
        <p:nvPicPr>
          <p:cNvPr id="17" name="Picture 16">
            <a:extLst>
              <a:ext uri="{FF2B5EF4-FFF2-40B4-BE49-F238E27FC236}">
                <a16:creationId xmlns:a16="http://schemas.microsoft.com/office/drawing/2014/main" id="{A84C7CC1-4107-4E86-9AEA-D65C79103D12}"/>
              </a:ext>
            </a:extLst>
          </p:cNvPr>
          <p:cNvPicPr>
            <a:picLocks noChangeAspect="1"/>
          </p:cNvPicPr>
          <p:nvPr/>
        </p:nvPicPr>
        <p:blipFill>
          <a:blip r:embed="rId5"/>
          <a:stretch>
            <a:fillRect/>
          </a:stretch>
        </p:blipFill>
        <p:spPr>
          <a:xfrm>
            <a:off x="1642579" y="5272812"/>
            <a:ext cx="5958371" cy="1131025"/>
          </a:xfrm>
          <a:prstGeom prst="rect">
            <a:avLst/>
          </a:prstGeom>
        </p:spPr>
      </p:pic>
      <p:sp>
        <p:nvSpPr>
          <p:cNvPr id="18" name="TextBox 17">
            <a:extLst>
              <a:ext uri="{FF2B5EF4-FFF2-40B4-BE49-F238E27FC236}">
                <a16:creationId xmlns:a16="http://schemas.microsoft.com/office/drawing/2014/main" id="{FE7B51B3-0346-4773-97C6-ADAF0DA0D024}"/>
              </a:ext>
            </a:extLst>
          </p:cNvPr>
          <p:cNvSpPr txBox="1"/>
          <p:nvPr/>
        </p:nvSpPr>
        <p:spPr>
          <a:xfrm>
            <a:off x="709157" y="5327316"/>
            <a:ext cx="3000375" cy="769441"/>
          </a:xfrm>
          <a:prstGeom prst="rect">
            <a:avLst/>
          </a:prstGeom>
          <a:noFill/>
        </p:spPr>
        <p:txBody>
          <a:bodyPr wrap="square" rtlCol="0">
            <a:spAutoFit/>
          </a:bodyPr>
          <a:lstStyle/>
          <a:p>
            <a:r>
              <a:rPr lang="en-CA" sz="4400" dirty="0"/>
              <a:t>4.</a:t>
            </a:r>
          </a:p>
        </p:txBody>
      </p:sp>
      <p:sp>
        <p:nvSpPr>
          <p:cNvPr id="19" name="TextBox 18">
            <a:extLst>
              <a:ext uri="{FF2B5EF4-FFF2-40B4-BE49-F238E27FC236}">
                <a16:creationId xmlns:a16="http://schemas.microsoft.com/office/drawing/2014/main" id="{86A6E883-A36A-4BAE-806C-0FFAC714D3F9}"/>
              </a:ext>
            </a:extLst>
          </p:cNvPr>
          <p:cNvSpPr txBox="1"/>
          <p:nvPr/>
        </p:nvSpPr>
        <p:spPr>
          <a:xfrm>
            <a:off x="500082" y="5979002"/>
            <a:ext cx="1138218" cy="369332"/>
          </a:xfrm>
          <a:prstGeom prst="rect">
            <a:avLst/>
          </a:prstGeom>
          <a:noFill/>
        </p:spPr>
        <p:txBody>
          <a:bodyPr wrap="square" rtlCol="0">
            <a:spAutoFit/>
          </a:bodyPr>
          <a:lstStyle/>
          <a:p>
            <a:r>
              <a:rPr lang="en-CA" dirty="0"/>
              <a:t>Wendy</a:t>
            </a:r>
          </a:p>
        </p:txBody>
      </p:sp>
    </p:spTree>
    <p:extLst>
      <p:ext uri="{BB962C8B-B14F-4D97-AF65-F5344CB8AC3E}">
        <p14:creationId xmlns:p14="http://schemas.microsoft.com/office/powerpoint/2010/main" val="7068787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3ADDD69-38AE-4B18-B842-254DF8C1741C}"/>
              </a:ext>
            </a:extLst>
          </p:cNvPr>
          <p:cNvPicPr>
            <a:picLocks noChangeAspect="1"/>
          </p:cNvPicPr>
          <p:nvPr/>
        </p:nvPicPr>
        <p:blipFill>
          <a:blip r:embed="rId2"/>
          <a:stretch>
            <a:fillRect/>
          </a:stretch>
        </p:blipFill>
        <p:spPr>
          <a:xfrm>
            <a:off x="651954" y="531858"/>
            <a:ext cx="6987146" cy="6183396"/>
          </a:xfrm>
          <a:prstGeom prst="rect">
            <a:avLst/>
          </a:prstGeom>
        </p:spPr>
      </p:pic>
      <p:sp>
        <p:nvSpPr>
          <p:cNvPr id="2" name="Title 1">
            <a:extLst>
              <a:ext uri="{FF2B5EF4-FFF2-40B4-BE49-F238E27FC236}">
                <a16:creationId xmlns:a16="http://schemas.microsoft.com/office/drawing/2014/main" id="{F41896E9-57B8-4761-9887-41CD9DBAD96B}"/>
              </a:ext>
            </a:extLst>
          </p:cNvPr>
          <p:cNvSpPr>
            <a:spLocks noGrp="1"/>
          </p:cNvSpPr>
          <p:nvPr>
            <p:ph type="title"/>
          </p:nvPr>
        </p:nvSpPr>
        <p:spPr>
          <a:xfrm>
            <a:off x="78377" y="0"/>
            <a:ext cx="6987146" cy="531858"/>
          </a:xfrm>
        </p:spPr>
        <p:txBody>
          <a:bodyPr>
            <a:normAutofit fontScale="90000"/>
          </a:bodyPr>
          <a:lstStyle/>
          <a:p>
            <a:r>
              <a:rPr lang="en-CA" sz="3200" u="sng" dirty="0"/>
              <a:t>Decision B: Size </a:t>
            </a:r>
            <a:r>
              <a:rPr lang="en-CA" sz="3200" dirty="0"/>
              <a:t>– dimensions in centimeters</a:t>
            </a:r>
          </a:p>
        </p:txBody>
      </p:sp>
      <p:sp>
        <p:nvSpPr>
          <p:cNvPr id="6" name="TextBox 5">
            <a:extLst>
              <a:ext uri="{FF2B5EF4-FFF2-40B4-BE49-F238E27FC236}">
                <a16:creationId xmlns:a16="http://schemas.microsoft.com/office/drawing/2014/main" id="{17F6ABE1-ED52-449D-81E5-133B02D53470}"/>
              </a:ext>
            </a:extLst>
          </p:cNvPr>
          <p:cNvSpPr txBox="1"/>
          <p:nvPr/>
        </p:nvSpPr>
        <p:spPr>
          <a:xfrm>
            <a:off x="2009775" y="942846"/>
            <a:ext cx="3000375" cy="769441"/>
          </a:xfrm>
          <a:prstGeom prst="rect">
            <a:avLst/>
          </a:prstGeom>
          <a:noFill/>
        </p:spPr>
        <p:txBody>
          <a:bodyPr wrap="square" rtlCol="0">
            <a:spAutoFit/>
          </a:bodyPr>
          <a:lstStyle/>
          <a:p>
            <a:r>
              <a:rPr lang="en-CA" sz="4400" dirty="0"/>
              <a:t>20 Tattoos</a:t>
            </a:r>
          </a:p>
        </p:txBody>
      </p:sp>
      <p:sp>
        <p:nvSpPr>
          <p:cNvPr id="7" name="TextBox 6">
            <a:extLst>
              <a:ext uri="{FF2B5EF4-FFF2-40B4-BE49-F238E27FC236}">
                <a16:creationId xmlns:a16="http://schemas.microsoft.com/office/drawing/2014/main" id="{954C0FF6-233E-41FA-A35B-F6D3E91A7853}"/>
              </a:ext>
            </a:extLst>
          </p:cNvPr>
          <p:cNvSpPr txBox="1"/>
          <p:nvPr/>
        </p:nvSpPr>
        <p:spPr>
          <a:xfrm>
            <a:off x="2390775" y="2629571"/>
            <a:ext cx="3000375" cy="769441"/>
          </a:xfrm>
          <a:prstGeom prst="rect">
            <a:avLst/>
          </a:prstGeom>
          <a:noFill/>
        </p:spPr>
        <p:txBody>
          <a:bodyPr wrap="square" rtlCol="0">
            <a:spAutoFit/>
          </a:bodyPr>
          <a:lstStyle/>
          <a:p>
            <a:r>
              <a:rPr lang="en-CA" sz="4400" dirty="0"/>
              <a:t>9 Tattoos</a:t>
            </a:r>
          </a:p>
        </p:txBody>
      </p:sp>
      <p:sp>
        <p:nvSpPr>
          <p:cNvPr id="10" name="TextBox 9">
            <a:extLst>
              <a:ext uri="{FF2B5EF4-FFF2-40B4-BE49-F238E27FC236}">
                <a16:creationId xmlns:a16="http://schemas.microsoft.com/office/drawing/2014/main" id="{9F042C0B-F067-4B02-B04D-AB95A1D544B6}"/>
              </a:ext>
            </a:extLst>
          </p:cNvPr>
          <p:cNvSpPr txBox="1"/>
          <p:nvPr/>
        </p:nvSpPr>
        <p:spPr>
          <a:xfrm>
            <a:off x="3200400" y="4896521"/>
            <a:ext cx="3000375" cy="769441"/>
          </a:xfrm>
          <a:prstGeom prst="rect">
            <a:avLst/>
          </a:prstGeom>
          <a:noFill/>
        </p:spPr>
        <p:txBody>
          <a:bodyPr wrap="square" rtlCol="0">
            <a:spAutoFit/>
          </a:bodyPr>
          <a:lstStyle/>
          <a:p>
            <a:r>
              <a:rPr lang="en-CA" sz="4400" dirty="0"/>
              <a:t>7 Tattoos</a:t>
            </a:r>
          </a:p>
        </p:txBody>
      </p:sp>
    </p:spTree>
    <p:extLst>
      <p:ext uri="{BB962C8B-B14F-4D97-AF65-F5344CB8AC3E}">
        <p14:creationId xmlns:p14="http://schemas.microsoft.com/office/powerpoint/2010/main" val="3955731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2004592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18426</TotalTime>
  <Words>2857</Words>
  <Application>Microsoft Office PowerPoint</Application>
  <PresentationFormat>Widescreen</PresentationFormat>
  <Paragraphs>636</Paragraphs>
  <Slides>56</Slides>
  <Notes>0</Notes>
  <HiddenSlides>0</HiddenSlides>
  <MMClips>12</MMClips>
  <ScaleCrop>false</ScaleCrop>
  <HeadingPairs>
    <vt:vector size="6" baseType="variant">
      <vt:variant>
        <vt:lpstr>Fonts Used</vt:lpstr>
      </vt:variant>
      <vt:variant>
        <vt:i4>24</vt:i4>
      </vt:variant>
      <vt:variant>
        <vt:lpstr>Theme</vt:lpstr>
      </vt:variant>
      <vt:variant>
        <vt:i4>1</vt:i4>
      </vt:variant>
      <vt:variant>
        <vt:lpstr>Slide Titles</vt:lpstr>
      </vt:variant>
      <vt:variant>
        <vt:i4>56</vt:i4>
      </vt:variant>
    </vt:vector>
  </HeadingPairs>
  <TitlesOfParts>
    <vt:vector size="81" baseType="lpstr">
      <vt:lpstr>Arial</vt:lpstr>
      <vt:lpstr>Bodoni MT</vt:lpstr>
      <vt:lpstr>Calibri</vt:lpstr>
      <vt:lpstr>Calibri Light</vt:lpstr>
      <vt:lpstr>Cambria</vt:lpstr>
      <vt:lpstr>Comic Sans MS</vt:lpstr>
      <vt:lpstr>Copperplate Gothic Bold</vt:lpstr>
      <vt:lpstr>Eras Bold ITC</vt:lpstr>
      <vt:lpstr>Freestyle Script</vt:lpstr>
      <vt:lpstr>Garamond</vt:lpstr>
      <vt:lpstr>Georgia</vt:lpstr>
      <vt:lpstr>Harlow Solid Italic</vt:lpstr>
      <vt:lpstr>Helvetica</vt:lpstr>
      <vt:lpstr>Impact</vt:lpstr>
      <vt:lpstr>Lucida Bright</vt:lpstr>
      <vt:lpstr>Monotype Corsiva</vt:lpstr>
      <vt:lpstr>Roboto</vt:lpstr>
      <vt:lpstr>Rockwell</vt:lpstr>
      <vt:lpstr>Script MT Bold</vt:lpstr>
      <vt:lpstr>Segoe UI Black</vt:lpstr>
      <vt:lpstr>SWScrpc</vt:lpstr>
      <vt:lpstr>Tahoma</vt:lpstr>
      <vt:lpstr>Times New Roman</vt:lpstr>
      <vt:lpstr>Wingdings</vt:lpstr>
      <vt:lpstr>Office Theme</vt:lpstr>
      <vt:lpstr>ToDo</vt:lpstr>
      <vt:lpstr>LANDING PAGE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SHIP PLACING ALGORITHM UI</vt:lpstr>
      <vt:lpstr>SHIP PLACING ALGORITHM UI</vt:lpstr>
      <vt:lpstr>Pages Flow</vt:lpstr>
      <vt:lpstr>Disconnect Flows</vt:lpstr>
      <vt:lpstr>PowerPoint Presentation</vt:lpstr>
      <vt:lpstr>Decision A: Font</vt:lpstr>
      <vt:lpstr>Decision B: Size – dimensions in centimeters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578</cp:revision>
  <dcterms:created xsi:type="dcterms:W3CDTF">2020-10-13T01:51:13Z</dcterms:created>
  <dcterms:modified xsi:type="dcterms:W3CDTF">2022-01-10T00:06:47Z</dcterms:modified>
</cp:coreProperties>
</file>

<file path=docProps/thumbnail.jpeg>
</file>